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6" r:id="rId2"/>
    <p:sldId id="261" r:id="rId3"/>
    <p:sldId id="312" r:id="rId4"/>
    <p:sldId id="260" r:id="rId5"/>
    <p:sldId id="265" r:id="rId6"/>
    <p:sldId id="313" r:id="rId7"/>
    <p:sldId id="259" r:id="rId8"/>
    <p:sldId id="314" r:id="rId9"/>
    <p:sldId id="315" r:id="rId10"/>
    <p:sldId id="316" r:id="rId11"/>
    <p:sldId id="263" r:id="rId12"/>
    <p:sldId id="317" r:id="rId13"/>
    <p:sldId id="318" r:id="rId14"/>
    <p:sldId id="257" r:id="rId15"/>
    <p:sldId id="266" r:id="rId16"/>
    <p:sldId id="264" r:id="rId17"/>
    <p:sldId id="262" r:id="rId18"/>
    <p:sldId id="319" r:id="rId19"/>
    <p:sldId id="320" r:id="rId20"/>
    <p:sldId id="258" r:id="rId21"/>
    <p:sldId id="269" r:id="rId22"/>
    <p:sldId id="267" r:id="rId23"/>
    <p:sldId id="285" r:id="rId24"/>
    <p:sldId id="290" r:id="rId25"/>
  </p:sldIdLst>
  <p:sldSz cx="9144000" cy="5143500" type="screen16x9"/>
  <p:notesSz cx="6858000" cy="9144000"/>
  <p:embeddedFontLst>
    <p:embeddedFont>
      <p:font typeface="Assistant" panose="020B0604020202020204" charset="-79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erriweather" panose="020B0604020202020204" charset="0"/>
      <p:regular r:id="rId34"/>
      <p:bold r:id="rId35"/>
      <p:italic r:id="rId36"/>
      <p:bold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  <p:embeddedFont>
      <p:font typeface="Roboto Black" panose="020B0604020202020204" charset="0"/>
      <p:bold r:id="rId42"/>
      <p:boldItalic r:id="rId43"/>
    </p:embeddedFont>
    <p:embeddedFont>
      <p:font typeface="Roboto Condensed Light" panose="020B0604020202020204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E37E8E-4944-417E-8436-6BE6D61D8DF0}">
  <a:tblStyle styleId="{06E37E8E-4944-417E-8436-6BE6D61D8D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dfb881e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dfb881e3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00927035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00927035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dfb881e3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cdfb881e3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345fed490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345fed490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00927035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00927035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0927035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00927035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d009270359_0_5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d009270359_0_5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d009270359_0_5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d009270359_0_5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dfb881e3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dfb881e3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345fed490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345fed490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00927035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00927035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dfb881e3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dfb881e3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dfb881e3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dfb881e3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22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0092703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0092703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dfb881e3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dfb881e3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00927035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00927035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530600"/>
            <a:ext cx="3879900" cy="21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rgbClr val="43434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342300" y="3837525"/>
            <a:ext cx="2095500" cy="7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 flipH="1">
            <a:off x="-99475" y="-29800"/>
            <a:ext cx="5376900" cy="521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 rot="10800000">
            <a:off x="6155100" y="-30900"/>
            <a:ext cx="2988900" cy="517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9215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20000" y="2312925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4216050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428820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4216050" y="2312925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720000" y="37032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92150" y="31236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720000" y="4105800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4216050" y="37032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288225" y="31236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4216050" y="4105800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 flipH="1">
            <a:off x="3513000" y="2814425"/>
            <a:ext cx="49110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 flipH="1">
            <a:off x="3513000" y="1532450"/>
            <a:ext cx="4911000" cy="128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cxnSp>
        <p:nvCxnSpPr>
          <p:cNvPr id="68" name="Google Shape;68;p14"/>
          <p:cNvCxnSpPr/>
          <p:nvPr/>
        </p:nvCxnSpPr>
        <p:spPr>
          <a:xfrm rot="10800000" flipH="1">
            <a:off x="-110025" y="-523900"/>
            <a:ext cx="5856600" cy="3653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15"/>
          <p:cNvCxnSpPr/>
          <p:nvPr/>
        </p:nvCxnSpPr>
        <p:spPr>
          <a:xfrm flipH="1">
            <a:off x="-59100" y="0"/>
            <a:ext cx="4986000" cy="2878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378900" y="2817025"/>
            <a:ext cx="39843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2" hasCustomPrompt="1"/>
          </p:nvPr>
        </p:nvSpPr>
        <p:spPr>
          <a:xfrm>
            <a:off x="844500" y="329150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2378900" y="3907225"/>
            <a:ext cx="3984300" cy="6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722400" y="1926150"/>
            <a:ext cx="4493400" cy="237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608100" cy="11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90" name="Google Shape;90;p19"/>
          <p:cNvCxnSpPr/>
          <p:nvPr/>
        </p:nvCxnSpPr>
        <p:spPr>
          <a:xfrm rot="10800000">
            <a:off x="6163800" y="-35700"/>
            <a:ext cx="2990400" cy="5179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7200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7200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 idx="2"/>
          </p:nvPr>
        </p:nvSpPr>
        <p:spPr>
          <a:xfrm>
            <a:off x="34038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3"/>
          </p:nvPr>
        </p:nvSpPr>
        <p:spPr>
          <a:xfrm>
            <a:off x="34038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 idx="4"/>
          </p:nvPr>
        </p:nvSpPr>
        <p:spPr>
          <a:xfrm>
            <a:off x="60876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5"/>
          </p:nvPr>
        </p:nvSpPr>
        <p:spPr>
          <a:xfrm>
            <a:off x="60876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115" name="Google Shape;115;p23"/>
          <p:cNvCxnSpPr/>
          <p:nvPr/>
        </p:nvCxnSpPr>
        <p:spPr>
          <a:xfrm rot="10800000">
            <a:off x="-152250" y="3543450"/>
            <a:ext cx="1657200" cy="1657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24"/>
          <p:cNvCxnSpPr/>
          <p:nvPr/>
        </p:nvCxnSpPr>
        <p:spPr>
          <a:xfrm rot="10800000">
            <a:off x="694470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000" y="1909588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720012" y="2270663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2"/>
          </p:nvPr>
        </p:nvSpPr>
        <p:spPr>
          <a:xfrm>
            <a:off x="4209750" y="1909613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3"/>
          </p:nvPr>
        </p:nvSpPr>
        <p:spPr>
          <a:xfrm>
            <a:off x="4209752" y="2270688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 idx="4"/>
          </p:nvPr>
        </p:nvSpPr>
        <p:spPr>
          <a:xfrm>
            <a:off x="720000" y="3698700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5"/>
          </p:nvPr>
        </p:nvSpPr>
        <p:spPr>
          <a:xfrm>
            <a:off x="720012" y="4059900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 idx="6"/>
          </p:nvPr>
        </p:nvSpPr>
        <p:spPr>
          <a:xfrm>
            <a:off x="4209750" y="3698700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7"/>
          </p:nvPr>
        </p:nvSpPr>
        <p:spPr>
          <a:xfrm>
            <a:off x="4209750" y="4059900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ctrTitle"/>
          </p:nvPr>
        </p:nvSpPr>
        <p:spPr>
          <a:xfrm>
            <a:off x="724875" y="540000"/>
            <a:ext cx="3441900" cy="71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ubTitle" idx="1"/>
          </p:nvPr>
        </p:nvSpPr>
        <p:spPr>
          <a:xfrm>
            <a:off x="720000" y="2337013"/>
            <a:ext cx="2930100" cy="3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2"/>
          </p:nvPr>
        </p:nvSpPr>
        <p:spPr>
          <a:xfrm>
            <a:off x="724644" y="2669413"/>
            <a:ext cx="2429700" cy="83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182" name="Google Shape;182;p30"/>
          <p:cNvCxnSpPr/>
          <p:nvPr/>
        </p:nvCxnSpPr>
        <p:spPr>
          <a:xfrm rot="10800000">
            <a:off x="3879125" y="-29800"/>
            <a:ext cx="5376900" cy="521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30"/>
          <p:cNvSpPr txBox="1"/>
          <p:nvPr/>
        </p:nvSpPr>
        <p:spPr>
          <a:xfrm>
            <a:off x="720000" y="3598738"/>
            <a:ext cx="31062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31"/>
          <p:cNvCxnSpPr/>
          <p:nvPr/>
        </p:nvCxnSpPr>
        <p:spPr>
          <a:xfrm rot="10800000">
            <a:off x="694470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7" name="Google Shape;187;p32"/>
          <p:cNvCxnSpPr/>
          <p:nvPr/>
        </p:nvCxnSpPr>
        <p:spPr>
          <a:xfrm rot="10800000" flipH="1">
            <a:off x="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 rot="10800000" flipH="1">
            <a:off x="-213825" y="-91775"/>
            <a:ext cx="6879300" cy="4297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449900" y="1517050"/>
            <a:ext cx="39843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33550" y="94755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449900" y="2628922"/>
            <a:ext cx="3984300" cy="6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662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6662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5"/>
          <p:cNvCxnSpPr/>
          <p:nvPr/>
        </p:nvCxnSpPr>
        <p:spPr>
          <a:xfrm rot="10800000">
            <a:off x="6155100" y="-30900"/>
            <a:ext cx="2988900" cy="517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720000" y="2741100"/>
            <a:ext cx="28512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4216050" y="2741100"/>
            <a:ext cx="28512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720000" y="3185875"/>
            <a:ext cx="2851200" cy="8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216050" y="3185875"/>
            <a:ext cx="2851200" cy="8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6"/>
          <p:cNvCxnSpPr/>
          <p:nvPr/>
        </p:nvCxnSpPr>
        <p:spPr>
          <a:xfrm rot="10800000">
            <a:off x="6263600" y="-57225"/>
            <a:ext cx="3154200" cy="10383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20000" y="1266950"/>
            <a:ext cx="5086500" cy="25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36" name="Google Shape;36;p8"/>
          <p:cNvCxnSpPr/>
          <p:nvPr/>
        </p:nvCxnSpPr>
        <p:spPr>
          <a:xfrm rot="10800000">
            <a:off x="6163800" y="-35700"/>
            <a:ext cx="2990400" cy="5179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9"/>
          <p:cNvCxnSpPr/>
          <p:nvPr/>
        </p:nvCxnSpPr>
        <p:spPr>
          <a:xfrm rot="10800000">
            <a:off x="3539825" y="-89500"/>
            <a:ext cx="5418300" cy="527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8900" y="1948375"/>
            <a:ext cx="2786700" cy="9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8888" y="3112825"/>
            <a:ext cx="2680500" cy="13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880075"/>
            <a:ext cx="3079500" cy="334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43" name="Google Shape;43;p10"/>
          <p:cNvCxnSpPr/>
          <p:nvPr/>
        </p:nvCxnSpPr>
        <p:spPr>
          <a:xfrm rot="10800000" flipH="1">
            <a:off x="6287800" y="-67200"/>
            <a:ext cx="2256300" cy="2256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10"/>
          <p:cNvCxnSpPr/>
          <p:nvPr/>
        </p:nvCxnSpPr>
        <p:spPr>
          <a:xfrm rot="10800000" flipH="1">
            <a:off x="3288625" y="1516300"/>
            <a:ext cx="3672000" cy="3672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5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Black"/>
              <a:buNone/>
              <a:defRPr sz="3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6539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9" r:id="rId14"/>
    <p:sldLayoutId id="2147483670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waiB16m6EtmwHanUtlnz7pFPsTrnp36xHvfDvfe6uA/cop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ctrTitle"/>
          </p:nvPr>
        </p:nvSpPr>
        <p:spPr>
          <a:xfrm>
            <a:off x="4572000" y="1530600"/>
            <a:ext cx="4465674" cy="21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Nutrition</a:t>
            </a:r>
            <a:endParaRPr dirty="0"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5493489" y="2762254"/>
            <a:ext cx="3544185" cy="7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Assistant"/>
                <a:ea typeface="Assistant"/>
                <a:cs typeface="Assistant"/>
                <a:sym typeface="Assistant"/>
              </a:rPr>
              <a:t>Healthy Glow, Healthy Life</a:t>
            </a:r>
            <a:r>
              <a:rPr lang="en-US" dirty="0">
                <a:latin typeface="Assistant"/>
                <a:ea typeface="Assistant"/>
                <a:cs typeface="Assistant"/>
                <a:sym typeface="Assistant"/>
              </a:rPr>
              <a:t>!</a:t>
            </a:r>
            <a:endParaRPr dirty="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 l="9994" t="18380" r="39779" b="25936"/>
          <a:stretch/>
        </p:blipFill>
        <p:spPr>
          <a:xfrm rot="-5400000">
            <a:off x="-291113" y="291111"/>
            <a:ext cx="5149752" cy="4567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35"/>
          <p:cNvCxnSpPr/>
          <p:nvPr/>
        </p:nvCxnSpPr>
        <p:spPr>
          <a:xfrm rot="10800000" flipH="1">
            <a:off x="-99475" y="653300"/>
            <a:ext cx="4672500" cy="453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5"/>
          <p:cNvCxnSpPr/>
          <p:nvPr/>
        </p:nvCxnSpPr>
        <p:spPr>
          <a:xfrm>
            <a:off x="6288725" y="3750475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Fats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534" y="1017726"/>
            <a:ext cx="4557824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 nutrient that is important in certain functions: energy-giving, act as buffer, absorption of certain vitamins (A,D,E and K)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At least 20-35 of total calories consumed are from fat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M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B47F8-FAD4-40E0-95D8-FA92A8BF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036" y="1313152"/>
            <a:ext cx="3944638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716303" y="1900530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Unsaturated Fats</a:t>
            </a:r>
            <a:endParaRPr dirty="0"/>
          </a:p>
        </p:txBody>
      </p:sp>
      <p:sp>
        <p:nvSpPr>
          <p:cNvPr id="285" name="Google Shape;285;p42"/>
          <p:cNvSpPr txBox="1">
            <a:spLocks noGrp="1"/>
          </p:cNvSpPr>
          <p:nvPr>
            <p:ph type="title" idx="2"/>
          </p:nvPr>
        </p:nvSpPr>
        <p:spPr>
          <a:xfrm>
            <a:off x="3522794" y="1936682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Saturated Fats</a:t>
            </a:r>
            <a:endParaRPr dirty="0"/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 idx="4"/>
          </p:nvPr>
        </p:nvSpPr>
        <p:spPr>
          <a:xfrm>
            <a:off x="6087575" y="1981805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 Fats</a:t>
            </a:r>
            <a:endParaRPr dirty="0"/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6"/>
          </p:nvPr>
        </p:nvSpPr>
        <p:spPr>
          <a:xfrm>
            <a:off x="719999" y="445025"/>
            <a:ext cx="794199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Good, The Bad and the Ugly FATS</a:t>
            </a:r>
            <a:endParaRPr dirty="0"/>
          </a:p>
        </p:txBody>
      </p:sp>
      <p:sp>
        <p:nvSpPr>
          <p:cNvPr id="290" name="Google Shape;290;p42"/>
          <p:cNvSpPr/>
          <p:nvPr/>
        </p:nvSpPr>
        <p:spPr>
          <a:xfrm>
            <a:off x="1573863" y="1074613"/>
            <a:ext cx="711300" cy="711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4" name="Google Shape;294;p42"/>
          <p:cNvCxnSpPr/>
          <p:nvPr/>
        </p:nvCxnSpPr>
        <p:spPr>
          <a:xfrm rot="10800000">
            <a:off x="599250" y="4294950"/>
            <a:ext cx="1058100" cy="10581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42"/>
          <p:cNvSpPr/>
          <p:nvPr/>
        </p:nvSpPr>
        <p:spPr>
          <a:xfrm>
            <a:off x="1780013" y="1788988"/>
            <a:ext cx="14300" cy="14300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86" y="0"/>
                </a:moveTo>
                <a:cubicBezTo>
                  <a:pt x="125" y="0"/>
                  <a:pt x="0" y="125"/>
                  <a:pt x="0" y="286"/>
                </a:cubicBezTo>
                <a:cubicBezTo>
                  <a:pt x="0" y="446"/>
                  <a:pt x="125" y="571"/>
                  <a:pt x="286" y="571"/>
                </a:cubicBezTo>
                <a:cubicBezTo>
                  <a:pt x="447" y="571"/>
                  <a:pt x="571" y="446"/>
                  <a:pt x="571" y="286"/>
                </a:cubicBezTo>
                <a:cubicBezTo>
                  <a:pt x="571" y="125"/>
                  <a:pt x="447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A3287-B5F2-4DC1-820C-9E2936BD2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77" y="1158328"/>
            <a:ext cx="628673" cy="479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1850E7-A8E8-4C54-8F82-4DDF972C6FB8}"/>
              </a:ext>
            </a:extLst>
          </p:cNvPr>
          <p:cNvGrpSpPr/>
          <p:nvPr/>
        </p:nvGrpSpPr>
        <p:grpSpPr>
          <a:xfrm>
            <a:off x="6900150" y="1158328"/>
            <a:ext cx="711300" cy="711300"/>
            <a:chOff x="6900150" y="1500875"/>
            <a:chExt cx="711300" cy="711300"/>
          </a:xfrm>
        </p:grpSpPr>
        <p:sp>
          <p:nvSpPr>
            <p:cNvPr id="292" name="Google Shape;292;p42"/>
            <p:cNvSpPr/>
            <p:nvPr/>
          </p:nvSpPr>
          <p:spPr>
            <a:xfrm>
              <a:off x="6900150" y="1500875"/>
              <a:ext cx="711300" cy="7113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95;p42"/>
            <p:cNvGrpSpPr/>
            <p:nvPr/>
          </p:nvGrpSpPr>
          <p:grpSpPr>
            <a:xfrm>
              <a:off x="7070875" y="1669000"/>
              <a:ext cx="369800" cy="369800"/>
              <a:chOff x="3914150" y="3381850"/>
              <a:chExt cx="369800" cy="369800"/>
            </a:xfrm>
          </p:grpSpPr>
          <p:sp>
            <p:nvSpPr>
              <p:cNvPr id="296" name="Google Shape;296;p42"/>
              <p:cNvSpPr/>
              <p:nvPr/>
            </p:nvSpPr>
            <p:spPr>
              <a:xfrm>
                <a:off x="3914150" y="3381850"/>
                <a:ext cx="369800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4792" extrusionOk="0">
                    <a:moveTo>
                      <a:pt x="4800" y="3069"/>
                    </a:moveTo>
                    <a:cubicBezTo>
                      <a:pt x="4996" y="3069"/>
                      <a:pt x="5192" y="3105"/>
                      <a:pt x="5389" y="3176"/>
                    </a:cubicBezTo>
                    <a:lnTo>
                      <a:pt x="5389" y="7119"/>
                    </a:lnTo>
                    <a:lnTo>
                      <a:pt x="4800" y="7119"/>
                    </a:lnTo>
                    <a:lnTo>
                      <a:pt x="4800" y="4514"/>
                    </a:lnTo>
                    <a:cubicBezTo>
                      <a:pt x="4800" y="4354"/>
                      <a:pt x="4675" y="4229"/>
                      <a:pt x="4514" y="4229"/>
                    </a:cubicBezTo>
                    <a:cubicBezTo>
                      <a:pt x="4354" y="4229"/>
                      <a:pt x="4229" y="4354"/>
                      <a:pt x="4229" y="4514"/>
                    </a:cubicBezTo>
                    <a:lnTo>
                      <a:pt x="4229" y="6869"/>
                    </a:lnTo>
                    <a:lnTo>
                      <a:pt x="2944" y="6013"/>
                    </a:lnTo>
                    <a:cubicBezTo>
                      <a:pt x="2890" y="5979"/>
                      <a:pt x="2831" y="5963"/>
                      <a:pt x="2774" y="5963"/>
                    </a:cubicBezTo>
                    <a:cubicBezTo>
                      <a:pt x="2680" y="5963"/>
                      <a:pt x="2589" y="6007"/>
                      <a:pt x="2534" y="6084"/>
                    </a:cubicBezTo>
                    <a:cubicBezTo>
                      <a:pt x="2445" y="6227"/>
                      <a:pt x="2480" y="6406"/>
                      <a:pt x="2623" y="6495"/>
                    </a:cubicBezTo>
                    <a:lnTo>
                      <a:pt x="3569" y="7119"/>
                    </a:lnTo>
                    <a:lnTo>
                      <a:pt x="1356" y="7119"/>
                    </a:lnTo>
                    <a:cubicBezTo>
                      <a:pt x="1338" y="7012"/>
                      <a:pt x="1338" y="6923"/>
                      <a:pt x="1338" y="6834"/>
                    </a:cubicBezTo>
                    <a:cubicBezTo>
                      <a:pt x="1338" y="5906"/>
                      <a:pt x="1963" y="5085"/>
                      <a:pt x="2873" y="4871"/>
                    </a:cubicBezTo>
                    <a:cubicBezTo>
                      <a:pt x="2980" y="4835"/>
                      <a:pt x="3069" y="4728"/>
                      <a:pt x="3087" y="4621"/>
                    </a:cubicBezTo>
                    <a:cubicBezTo>
                      <a:pt x="3176" y="3729"/>
                      <a:pt x="3908" y="3069"/>
                      <a:pt x="4800" y="3069"/>
                    </a:cubicBezTo>
                    <a:close/>
                    <a:moveTo>
                      <a:pt x="5960" y="607"/>
                    </a:moveTo>
                    <a:cubicBezTo>
                      <a:pt x="7583" y="749"/>
                      <a:pt x="8850" y="2105"/>
                      <a:pt x="8850" y="3765"/>
                    </a:cubicBezTo>
                    <a:lnTo>
                      <a:pt x="8850" y="3943"/>
                    </a:lnTo>
                    <a:cubicBezTo>
                      <a:pt x="7548" y="4479"/>
                      <a:pt x="6656" y="5710"/>
                      <a:pt x="6549" y="7119"/>
                    </a:cubicBezTo>
                    <a:lnTo>
                      <a:pt x="5960" y="7119"/>
                    </a:lnTo>
                    <a:lnTo>
                      <a:pt x="5960" y="607"/>
                    </a:lnTo>
                    <a:close/>
                    <a:moveTo>
                      <a:pt x="10295" y="6530"/>
                    </a:moveTo>
                    <a:cubicBezTo>
                      <a:pt x="10670" y="6530"/>
                      <a:pt x="10991" y="6780"/>
                      <a:pt x="11116" y="7119"/>
                    </a:cubicBezTo>
                    <a:lnTo>
                      <a:pt x="9475" y="7119"/>
                    </a:lnTo>
                    <a:cubicBezTo>
                      <a:pt x="9600" y="6780"/>
                      <a:pt x="9921" y="6530"/>
                      <a:pt x="10295" y="6530"/>
                    </a:cubicBezTo>
                    <a:close/>
                    <a:moveTo>
                      <a:pt x="10295" y="5388"/>
                    </a:moveTo>
                    <a:cubicBezTo>
                      <a:pt x="11313" y="5388"/>
                      <a:pt x="12151" y="6138"/>
                      <a:pt x="12294" y="7119"/>
                    </a:cubicBezTo>
                    <a:lnTo>
                      <a:pt x="11705" y="7119"/>
                    </a:lnTo>
                    <a:cubicBezTo>
                      <a:pt x="11580" y="6459"/>
                      <a:pt x="10991" y="5959"/>
                      <a:pt x="10295" y="5959"/>
                    </a:cubicBezTo>
                    <a:cubicBezTo>
                      <a:pt x="9600" y="5959"/>
                      <a:pt x="9011" y="6459"/>
                      <a:pt x="8886" y="7119"/>
                    </a:cubicBezTo>
                    <a:lnTo>
                      <a:pt x="8297" y="7119"/>
                    </a:lnTo>
                    <a:cubicBezTo>
                      <a:pt x="8440" y="6138"/>
                      <a:pt x="9278" y="5388"/>
                      <a:pt x="10295" y="5388"/>
                    </a:cubicBezTo>
                    <a:close/>
                    <a:moveTo>
                      <a:pt x="10295" y="4229"/>
                    </a:moveTo>
                    <a:cubicBezTo>
                      <a:pt x="11955" y="4229"/>
                      <a:pt x="13311" y="5496"/>
                      <a:pt x="13454" y="7119"/>
                    </a:cubicBezTo>
                    <a:lnTo>
                      <a:pt x="12883" y="7119"/>
                    </a:lnTo>
                    <a:cubicBezTo>
                      <a:pt x="12740" y="5817"/>
                      <a:pt x="11634" y="4800"/>
                      <a:pt x="10295" y="4800"/>
                    </a:cubicBezTo>
                    <a:cubicBezTo>
                      <a:pt x="8957" y="4800"/>
                      <a:pt x="7851" y="5817"/>
                      <a:pt x="7708" y="7119"/>
                    </a:cubicBezTo>
                    <a:lnTo>
                      <a:pt x="7137" y="7119"/>
                    </a:lnTo>
                    <a:cubicBezTo>
                      <a:pt x="7280" y="5496"/>
                      <a:pt x="8636" y="4229"/>
                      <a:pt x="10295" y="4229"/>
                    </a:cubicBezTo>
                    <a:close/>
                    <a:moveTo>
                      <a:pt x="10171" y="13650"/>
                    </a:moveTo>
                    <a:lnTo>
                      <a:pt x="10171" y="14221"/>
                    </a:lnTo>
                    <a:lnTo>
                      <a:pt x="4639" y="14221"/>
                    </a:lnTo>
                    <a:lnTo>
                      <a:pt x="4639" y="13650"/>
                    </a:lnTo>
                    <a:close/>
                    <a:moveTo>
                      <a:pt x="5674" y="0"/>
                    </a:moveTo>
                    <a:cubicBezTo>
                      <a:pt x="5514" y="0"/>
                      <a:pt x="5389" y="143"/>
                      <a:pt x="5389" y="303"/>
                    </a:cubicBezTo>
                    <a:lnTo>
                      <a:pt x="5389" y="2569"/>
                    </a:lnTo>
                    <a:cubicBezTo>
                      <a:pt x="5192" y="2516"/>
                      <a:pt x="4996" y="2498"/>
                      <a:pt x="4800" y="2498"/>
                    </a:cubicBezTo>
                    <a:cubicBezTo>
                      <a:pt x="3694" y="2498"/>
                      <a:pt x="2748" y="3283"/>
                      <a:pt x="2534" y="4354"/>
                    </a:cubicBezTo>
                    <a:cubicBezTo>
                      <a:pt x="1481" y="4710"/>
                      <a:pt x="767" y="5692"/>
                      <a:pt x="767" y="6834"/>
                    </a:cubicBezTo>
                    <a:cubicBezTo>
                      <a:pt x="767" y="6923"/>
                      <a:pt x="767" y="7012"/>
                      <a:pt x="767" y="7119"/>
                    </a:cubicBezTo>
                    <a:lnTo>
                      <a:pt x="304" y="7119"/>
                    </a:lnTo>
                    <a:cubicBezTo>
                      <a:pt x="143" y="7119"/>
                      <a:pt x="0" y="7244"/>
                      <a:pt x="0" y="7405"/>
                    </a:cubicBezTo>
                    <a:lnTo>
                      <a:pt x="0" y="7815"/>
                    </a:lnTo>
                    <a:cubicBezTo>
                      <a:pt x="0" y="8029"/>
                      <a:pt x="18" y="8440"/>
                      <a:pt x="143" y="9011"/>
                    </a:cubicBezTo>
                    <a:cubicBezTo>
                      <a:pt x="174" y="9150"/>
                      <a:pt x="286" y="9249"/>
                      <a:pt x="420" y="9249"/>
                    </a:cubicBezTo>
                    <a:cubicBezTo>
                      <a:pt x="440" y="9249"/>
                      <a:pt x="461" y="9247"/>
                      <a:pt x="482" y="9242"/>
                    </a:cubicBezTo>
                    <a:cubicBezTo>
                      <a:pt x="643" y="9207"/>
                      <a:pt x="750" y="9046"/>
                      <a:pt x="714" y="8903"/>
                    </a:cubicBezTo>
                    <a:cubicBezTo>
                      <a:pt x="607" y="8386"/>
                      <a:pt x="589" y="7994"/>
                      <a:pt x="589" y="7815"/>
                    </a:cubicBezTo>
                    <a:lnTo>
                      <a:pt x="589" y="7690"/>
                    </a:lnTo>
                    <a:lnTo>
                      <a:pt x="14221" y="7690"/>
                    </a:lnTo>
                    <a:lnTo>
                      <a:pt x="14221" y="7815"/>
                    </a:lnTo>
                    <a:cubicBezTo>
                      <a:pt x="14221" y="10206"/>
                      <a:pt x="12633" y="12401"/>
                      <a:pt x="10456" y="13061"/>
                    </a:cubicBezTo>
                    <a:lnTo>
                      <a:pt x="4354" y="13061"/>
                    </a:lnTo>
                    <a:cubicBezTo>
                      <a:pt x="3141" y="12704"/>
                      <a:pt x="2195" y="11990"/>
                      <a:pt x="1517" y="10938"/>
                    </a:cubicBezTo>
                    <a:cubicBezTo>
                      <a:pt x="1470" y="10855"/>
                      <a:pt x="1377" y="10804"/>
                      <a:pt x="1277" y="10804"/>
                    </a:cubicBezTo>
                    <a:cubicBezTo>
                      <a:pt x="1226" y="10804"/>
                      <a:pt x="1173" y="10818"/>
                      <a:pt x="1124" y="10848"/>
                    </a:cubicBezTo>
                    <a:cubicBezTo>
                      <a:pt x="982" y="10938"/>
                      <a:pt x="946" y="11116"/>
                      <a:pt x="1035" y="11241"/>
                    </a:cubicBezTo>
                    <a:cubicBezTo>
                      <a:pt x="1749" y="12383"/>
                      <a:pt x="2766" y="13150"/>
                      <a:pt x="4051" y="13578"/>
                    </a:cubicBezTo>
                    <a:lnTo>
                      <a:pt x="4051" y="14506"/>
                    </a:lnTo>
                    <a:cubicBezTo>
                      <a:pt x="4051" y="14667"/>
                      <a:pt x="4175" y="14792"/>
                      <a:pt x="4336" y="14792"/>
                    </a:cubicBezTo>
                    <a:lnTo>
                      <a:pt x="10474" y="14792"/>
                    </a:lnTo>
                    <a:cubicBezTo>
                      <a:pt x="10634" y="14792"/>
                      <a:pt x="10759" y="14667"/>
                      <a:pt x="10759" y="14506"/>
                    </a:cubicBezTo>
                    <a:lnTo>
                      <a:pt x="10759" y="13578"/>
                    </a:lnTo>
                    <a:cubicBezTo>
                      <a:pt x="13186" y="12775"/>
                      <a:pt x="14792" y="10349"/>
                      <a:pt x="14792" y="7815"/>
                    </a:cubicBezTo>
                    <a:lnTo>
                      <a:pt x="14792" y="7405"/>
                    </a:lnTo>
                    <a:cubicBezTo>
                      <a:pt x="14792" y="7244"/>
                      <a:pt x="14667" y="7119"/>
                      <a:pt x="14506" y="7119"/>
                    </a:cubicBezTo>
                    <a:lnTo>
                      <a:pt x="14042" y="7119"/>
                    </a:lnTo>
                    <a:cubicBezTo>
                      <a:pt x="13882" y="5174"/>
                      <a:pt x="12258" y="3640"/>
                      <a:pt x="10295" y="3640"/>
                    </a:cubicBezTo>
                    <a:cubicBezTo>
                      <a:pt x="9992" y="3640"/>
                      <a:pt x="9707" y="3676"/>
                      <a:pt x="9421" y="3747"/>
                    </a:cubicBezTo>
                    <a:cubicBezTo>
                      <a:pt x="9421" y="1677"/>
                      <a:pt x="7744" y="0"/>
                      <a:pt x="56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3925750" y="3626275"/>
                <a:ext cx="14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72" extrusionOk="0">
                    <a:moveTo>
                      <a:pt x="303" y="1"/>
                    </a:moveTo>
                    <a:cubicBezTo>
                      <a:pt x="143" y="1"/>
                      <a:pt x="0" y="126"/>
                      <a:pt x="0" y="286"/>
                    </a:cubicBezTo>
                    <a:cubicBezTo>
                      <a:pt x="0" y="447"/>
                      <a:pt x="143" y="572"/>
                      <a:pt x="303" y="572"/>
                    </a:cubicBezTo>
                    <a:cubicBezTo>
                      <a:pt x="446" y="572"/>
                      <a:pt x="589" y="447"/>
                      <a:pt x="589" y="286"/>
                    </a:cubicBezTo>
                    <a:cubicBezTo>
                      <a:pt x="589" y="126"/>
                      <a:pt x="446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224FD2-489C-467D-802C-3954D9156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519" y="1611956"/>
              <a:ext cx="540512" cy="5405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6A6DDB-6A5D-438B-BDE7-54933B6DDA11}"/>
              </a:ext>
            </a:extLst>
          </p:cNvPr>
          <p:cNvGrpSpPr/>
          <p:nvPr/>
        </p:nvGrpSpPr>
        <p:grpSpPr>
          <a:xfrm>
            <a:off x="4243921" y="1111235"/>
            <a:ext cx="732506" cy="711300"/>
            <a:chOff x="4216350" y="1500875"/>
            <a:chExt cx="732506" cy="711300"/>
          </a:xfrm>
        </p:grpSpPr>
        <p:sp>
          <p:nvSpPr>
            <p:cNvPr id="291" name="Google Shape;291;p42"/>
            <p:cNvSpPr/>
            <p:nvPr/>
          </p:nvSpPr>
          <p:spPr>
            <a:xfrm>
              <a:off x="4216350" y="1500875"/>
              <a:ext cx="711300" cy="7113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373681-24AB-4ABF-9227-52FB51C4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745" y="1689138"/>
              <a:ext cx="319875" cy="31987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390109D-D589-4C6B-9BDC-E45E852D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620" y="1696148"/>
              <a:ext cx="410236" cy="3128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2E38AB6-D9B5-43E6-B00E-69D70A8D1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" y="2668718"/>
            <a:ext cx="2721557" cy="1815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04AB5-1AA6-4EFC-B516-04D187669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027" y="2629400"/>
            <a:ext cx="2533295" cy="1800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85345-E24E-40CB-896E-1FCF5E847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807" y="2606319"/>
            <a:ext cx="2766627" cy="18462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6DCF65-2899-44F2-A22E-F3FFF00B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76" y="1230377"/>
            <a:ext cx="4557824" cy="25751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Vitamins and  Minerals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771" y="1308349"/>
            <a:ext cx="4557824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Are protective foods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Protect the body against infections, deficiency and diseases.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Found in vegetables, fruits and wholegrains.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Minimum of five servings per day.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28818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600642"/>
            <a:ext cx="4557824" cy="1942215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Water is a vital nutrient.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It regulates body temperature.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It protects your tissues, spinal cord, and joints.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It helps excrete waste.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Aids in digestion. Helps one lose weight.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It boosts mental capacity. It improves mood.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DF129-A874-4ECC-A904-A2D106F3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96" y="1076697"/>
            <a:ext cx="3809999" cy="2705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3CFA2-10C4-4CA4-B4D3-C150A89F73F5}"/>
              </a:ext>
            </a:extLst>
          </p:cNvPr>
          <p:cNvSpPr txBox="1"/>
          <p:nvPr/>
        </p:nvSpPr>
        <p:spPr>
          <a:xfrm>
            <a:off x="857886" y="4066803"/>
            <a:ext cx="7775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Being attentive to the amount of water you drink each day is important for optimal health. THIRST should not be an indication to drink water but THIRST is a sign that you are DEHYDRATED. Drink before you are thirsty!</a:t>
            </a:r>
            <a:endParaRPr lang="en-MY" b="1" i="1" dirty="0"/>
          </a:p>
        </p:txBody>
      </p:sp>
    </p:spTree>
    <p:extLst>
      <p:ext uri="{BB962C8B-B14F-4D97-AF65-F5344CB8AC3E}">
        <p14:creationId xmlns:p14="http://schemas.microsoft.com/office/powerpoint/2010/main" val="2114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662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Tips about Drinking Water.</a:t>
            </a:r>
            <a:endParaRPr dirty="0"/>
          </a:p>
        </p:txBody>
      </p:sp>
      <p:sp>
        <p:nvSpPr>
          <p:cNvPr id="206" name="Google Shape;206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6662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Carry a water bottle with you wherever you go.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 This way you can drink whenever the need strikes.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Keep track of your intake.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 Aim to take in optimum amounts every day, at least 1.5-2.5L.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Pace yourself to approach half of your recommended consumption by midday. </a:t>
            </a:r>
            <a:r>
              <a:rPr lang="en-US" sz="1600" b="0" i="0" dirty="0">
                <a:solidFill>
                  <a:srgbClr val="231F20"/>
                </a:solidFill>
                <a:effectLst/>
                <a:latin typeface="Proxima Nova" panose="020B0604020202020204" charset="0"/>
              </a:rPr>
              <a:t>You can always finish about an hour before you plan to sleep.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Train yourself to drink 30 minutes before or after your meal. 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Avoid interrupting your meal with water,  it disrupts digestion.</a:t>
            </a:r>
            <a:endParaRPr lang="en-US" sz="1600" b="0" i="0" dirty="0">
              <a:solidFill>
                <a:srgbClr val="231F20"/>
              </a:solidFill>
              <a:effectLst/>
              <a:latin typeface="Proxima Nova" panose="020B0604020202020204" charset="0"/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 rotWithShape="1">
          <a:blip r:embed="rId3">
            <a:alphaModFix/>
          </a:blip>
          <a:srcRect l="40799" r="40797"/>
          <a:stretch/>
        </p:blipFill>
        <p:spPr>
          <a:xfrm>
            <a:off x="7724220" y="0"/>
            <a:ext cx="1419778" cy="514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36"/>
          <p:cNvCxnSpPr/>
          <p:nvPr/>
        </p:nvCxnSpPr>
        <p:spPr>
          <a:xfrm rot="10800000">
            <a:off x="7585800" y="2443500"/>
            <a:ext cx="1558200" cy="270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 txBox="1">
            <a:spLocks noGrp="1"/>
          </p:cNvSpPr>
          <p:nvPr>
            <p:ph type="title"/>
          </p:nvPr>
        </p:nvSpPr>
        <p:spPr>
          <a:xfrm>
            <a:off x="535702" y="291740"/>
            <a:ext cx="5950158" cy="5163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Let’s Review</a:t>
            </a:r>
            <a:endParaRPr sz="2800" dirty="0"/>
          </a:p>
        </p:txBody>
      </p:sp>
      <p:cxnSp>
        <p:nvCxnSpPr>
          <p:cNvPr id="331" name="Google Shape;331;p45"/>
          <p:cNvCxnSpPr/>
          <p:nvPr/>
        </p:nvCxnSpPr>
        <p:spPr>
          <a:xfrm>
            <a:off x="535702" y="808074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409331-C5AF-4223-A66D-134B53EE8BD4}"/>
              </a:ext>
            </a:extLst>
          </p:cNvPr>
          <p:cNvSpPr txBox="1">
            <a:spLocks/>
          </p:cNvSpPr>
          <p:nvPr/>
        </p:nvSpPr>
        <p:spPr>
          <a:xfrm>
            <a:off x="0" y="1074503"/>
            <a:ext cx="5950158" cy="345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Complex carbohydrates are the BEST choice. As much as possible, avoid too much refined carbohydrates (roti </a:t>
            </a:r>
            <a:r>
              <a:rPr lang="en-US" sz="1600" dirty="0" err="1"/>
              <a:t>canai</a:t>
            </a:r>
            <a:r>
              <a:rPr lang="en-US" sz="1600" dirty="0"/>
              <a:t>, white bread, white rice, pasta, noodles) 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Plant-based proteins (tofu, beans, legumes) are the BEST choice. If one wants to consume animal product, do it in this hierarchy: fish, poultry, eggs and dairy. Avoid red meats.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 Fats (from any deep fried foods, processed foods, baked goods, frozen pizza, non dairy coffee creamer) must be avoided and consumed in SMALLEST amount.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Consume as MUCH vegetables and fruits!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Drink water. Avoid sweetened, sugary drinks. 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/>
          <p:nvPr/>
        </p:nvSpPr>
        <p:spPr>
          <a:xfrm>
            <a:off x="685050" y="3067850"/>
            <a:ext cx="1289100" cy="1289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title"/>
          </p:nvPr>
        </p:nvSpPr>
        <p:spPr>
          <a:xfrm>
            <a:off x="2378900" y="2817025"/>
            <a:ext cx="55459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Much To Eat?</a:t>
            </a:r>
            <a:endParaRPr dirty="0"/>
          </a:p>
        </p:txBody>
      </p:sp>
      <p:sp>
        <p:nvSpPr>
          <p:cNvPr id="313" name="Google Shape;313;p43"/>
          <p:cNvSpPr txBox="1">
            <a:spLocks noGrp="1"/>
          </p:cNvSpPr>
          <p:nvPr>
            <p:ph type="title" idx="2"/>
          </p:nvPr>
        </p:nvSpPr>
        <p:spPr>
          <a:xfrm>
            <a:off x="844500" y="329150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ubTitle" idx="1"/>
          </p:nvPr>
        </p:nvSpPr>
        <p:spPr>
          <a:xfrm>
            <a:off x="2378900" y="3907225"/>
            <a:ext cx="3984300" cy="6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Serving Sizes</a:t>
            </a:r>
            <a:endParaRPr dirty="0"/>
          </a:p>
        </p:txBody>
      </p:sp>
      <p:cxnSp>
        <p:nvCxnSpPr>
          <p:cNvPr id="315" name="Google Shape;315;p43"/>
          <p:cNvCxnSpPr/>
          <p:nvPr/>
        </p:nvCxnSpPr>
        <p:spPr>
          <a:xfrm>
            <a:off x="2378900" y="3907350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l="47421" t="-8850" r="26731" b="8850"/>
          <a:stretch/>
        </p:blipFill>
        <p:spPr>
          <a:xfrm rot="-5400000" flipH="1">
            <a:off x="3291900" y="-25821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317" name="Google Shape;317;p43"/>
          <p:cNvCxnSpPr/>
          <p:nvPr/>
        </p:nvCxnSpPr>
        <p:spPr>
          <a:xfrm flipH="1">
            <a:off x="3226200" y="0"/>
            <a:ext cx="1700700" cy="9819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 flipH="1">
            <a:off x="3711474" y="3489447"/>
            <a:ext cx="49110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—Dr. Dean Ornish</a:t>
            </a:r>
            <a:endParaRPr dirty="0"/>
          </a:p>
        </p:txBody>
      </p:sp>
      <p:sp>
        <p:nvSpPr>
          <p:cNvPr id="276" name="Google Shape;276;p41"/>
          <p:cNvSpPr txBox="1">
            <a:spLocks noGrp="1"/>
          </p:cNvSpPr>
          <p:nvPr>
            <p:ph type="subTitle" idx="1"/>
          </p:nvPr>
        </p:nvSpPr>
        <p:spPr>
          <a:xfrm flipH="1">
            <a:off x="3833276" y="895281"/>
            <a:ext cx="4911000" cy="128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rgbClr val="181818"/>
                </a:solidFill>
                <a:effectLst/>
                <a:latin typeface="Merriweather"/>
              </a:rPr>
              <a:t>“Someone once asked Swami </a:t>
            </a:r>
            <a:r>
              <a:rPr lang="en-US" sz="2000" b="0" i="0" dirty="0" err="1">
                <a:solidFill>
                  <a:srgbClr val="181818"/>
                </a:solidFill>
                <a:effectLst/>
                <a:latin typeface="Merriweather"/>
              </a:rPr>
              <a:t>Satchidananda</a:t>
            </a:r>
            <a:r>
              <a:rPr lang="en-US" sz="2000" b="0" i="0" dirty="0">
                <a:solidFill>
                  <a:srgbClr val="181818"/>
                </a:solidFill>
                <a:effectLst/>
                <a:latin typeface="Merriweather"/>
              </a:rPr>
              <a:t>, a spiritual teacher, “What are you, a Hindu?” “No,” he replied, “I’m an Undo. I’m trying to teach people how they can undo the patterns that cause damage to their minds and bodies so they can begin to heal.</a:t>
            </a:r>
            <a:r>
              <a:rPr lang="en" sz="2000" dirty="0"/>
              <a:t>”</a:t>
            </a:r>
            <a:endParaRPr sz="2000" dirty="0"/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3">
            <a:alphaModFix/>
          </a:blip>
          <a:srcRect l="39459" t="-23100" r="34027" b="23099"/>
          <a:stretch/>
        </p:blipFill>
        <p:spPr>
          <a:xfrm rot="5400000" flipH="1">
            <a:off x="2571900" y="-7086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278" name="Google Shape;278;p41"/>
          <p:cNvCxnSpPr/>
          <p:nvPr/>
        </p:nvCxnSpPr>
        <p:spPr>
          <a:xfrm rot="10800000" flipH="1">
            <a:off x="-330475" y="2328775"/>
            <a:ext cx="1509000" cy="936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672D443-D287-40AD-989A-3B57375AF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38" y="2644164"/>
            <a:ext cx="1755783" cy="2499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9C8DE-4583-4867-8F84-CFDD244B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3540112" cy="572700"/>
          </a:xfrm>
        </p:spPr>
        <p:txBody>
          <a:bodyPr/>
          <a:lstStyle/>
          <a:p>
            <a:r>
              <a:rPr lang="en-US" dirty="0"/>
              <a:t>My Plate</a:t>
            </a:r>
            <a:endParaRPr lang="en-MY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4874F-7309-41BA-B018-2D3BF1848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907" y="1088987"/>
            <a:ext cx="3540112" cy="3450900"/>
          </a:xfrm>
        </p:spPr>
        <p:txBody>
          <a:bodyPr/>
          <a:lstStyle/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MyPlate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the current nutrition guide published by the USDA’s Center for Nutrition Policy and Promotion.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It replaced the previous “Food Pyramid” guide which run for almost 19 years!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It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 divided into four sections of approximately 30 percent grains, 40 percent vegetables, 0 percent fruit and 20 percent protein, accompanied by a smaller circle representing dairy, such as a glass of milk or a yogurt cup.</a:t>
            </a:r>
            <a:endParaRPr lang="en-MY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5D3B6-01AF-4A60-9E12-5ED1F3AC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112" y="373763"/>
            <a:ext cx="4924969" cy="45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913CC6-2455-4A71-AC90-B0EF1885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441" y="0"/>
            <a:ext cx="336085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D9C646-D9A9-45FA-8726-6A7AE9304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2" y="342014"/>
            <a:ext cx="4640259" cy="43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l="77522" r="6999"/>
          <a:stretch/>
        </p:blipFill>
        <p:spPr>
          <a:xfrm flipH="1">
            <a:off x="4030701" y="0"/>
            <a:ext cx="1303298" cy="5128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40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4C232DC-15F5-40A6-B08E-39CBD67EF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18" y="-15450"/>
            <a:ext cx="3429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B7701-B33E-4C66-B14B-AACA8663E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32187"/>
            <a:ext cx="3810000" cy="4900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 l="22021" t="54876" r="26151" b="-38889"/>
          <a:stretch/>
        </p:blipFill>
        <p:spPr>
          <a:xfrm rot="-5400000">
            <a:off x="4406780" y="237200"/>
            <a:ext cx="5149752" cy="46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728888" y="1776363"/>
            <a:ext cx="4327200" cy="9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Male: 2,000</a:t>
            </a:r>
            <a:br>
              <a:rPr lang="en" sz="4400" dirty="0"/>
            </a:br>
            <a:r>
              <a:rPr lang="en" sz="4400" dirty="0"/>
              <a:t>Female: 1,500</a:t>
            </a:r>
            <a:endParaRPr sz="4400" dirty="0"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1"/>
          </p:nvPr>
        </p:nvSpPr>
        <p:spPr>
          <a:xfrm>
            <a:off x="728887" y="533800"/>
            <a:ext cx="3835089" cy="13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Daily C</a:t>
            </a:r>
            <a:r>
              <a:rPr lang="en-MY" sz="1800" dirty="0"/>
              <a:t>a</a:t>
            </a:r>
            <a:r>
              <a:rPr lang="en" sz="1800" dirty="0"/>
              <a:t>loric Requirement of SEDENTARY Malaysian Male and Female</a:t>
            </a:r>
            <a:endParaRPr dirty="0"/>
          </a:p>
        </p:txBody>
      </p:sp>
      <p:cxnSp>
        <p:nvCxnSpPr>
          <p:cNvPr id="216" name="Google Shape;216;p37"/>
          <p:cNvCxnSpPr/>
          <p:nvPr/>
        </p:nvCxnSpPr>
        <p:spPr>
          <a:xfrm>
            <a:off x="728888" y="3028150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37"/>
          <p:cNvCxnSpPr/>
          <p:nvPr/>
        </p:nvCxnSpPr>
        <p:spPr>
          <a:xfrm rot="10800000">
            <a:off x="4580024" y="923176"/>
            <a:ext cx="4327200" cy="4210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AutoShape 2" descr="3 Tips for A Healthier Plate | Malaysia">
            <a:extLst>
              <a:ext uri="{FF2B5EF4-FFF2-40B4-BE49-F238E27FC236}">
                <a16:creationId xmlns:a16="http://schemas.microsoft.com/office/drawing/2014/main" id="{4576CA95-F21B-44F8-8F28-7E953F710A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A3BD0-2F3B-4F51-887C-CAF6F22C8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612" y="27754"/>
            <a:ext cx="3957728" cy="508799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8" title="Points scor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0778" t="3083" r="21098" b="3195"/>
          <a:stretch/>
        </p:blipFill>
        <p:spPr>
          <a:xfrm>
            <a:off x="3229875" y="1343400"/>
            <a:ext cx="2684250" cy="26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720000" y="298738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</a:t>
            </a:r>
            <a:r>
              <a:rPr lang="en-MY" sz="2800" dirty="0"/>
              <a:t>a</a:t>
            </a:r>
            <a:r>
              <a:rPr lang="en" sz="2800" dirty="0"/>
              <a:t>loric Requirement of SEDENTARY Malaysian Male and Female</a:t>
            </a:r>
            <a:endParaRPr sz="2800" dirty="0"/>
          </a:p>
        </p:txBody>
      </p:sp>
      <p:sp>
        <p:nvSpPr>
          <p:cNvPr id="382" name="Google Shape;382;p48"/>
          <p:cNvSpPr txBox="1"/>
          <p:nvPr/>
        </p:nvSpPr>
        <p:spPr>
          <a:xfrm>
            <a:off x="7011000" y="1622150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Proteins</a:t>
            </a:r>
            <a:endParaRPr sz="20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4" name="Google Shape;384;p48"/>
          <p:cNvSpPr txBox="1"/>
          <p:nvPr/>
        </p:nvSpPr>
        <p:spPr>
          <a:xfrm>
            <a:off x="7011000" y="3322516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Vegetables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5" name="Google Shape;385;p48"/>
          <p:cNvSpPr txBox="1"/>
          <p:nvPr/>
        </p:nvSpPr>
        <p:spPr>
          <a:xfrm>
            <a:off x="7011006" y="3554025"/>
            <a:ext cx="1413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386" name="Google Shape;386;p48"/>
          <p:cNvGrpSpPr/>
          <p:nvPr/>
        </p:nvGrpSpPr>
        <p:grpSpPr>
          <a:xfrm>
            <a:off x="2395075" y="1614425"/>
            <a:ext cx="4353825" cy="2140475"/>
            <a:chOff x="2395075" y="1614425"/>
            <a:chExt cx="4353825" cy="2140475"/>
          </a:xfrm>
        </p:grpSpPr>
        <p:sp>
          <p:nvSpPr>
            <p:cNvPr id="387" name="Google Shape;387;p48"/>
            <p:cNvSpPr/>
            <p:nvPr/>
          </p:nvSpPr>
          <p:spPr>
            <a:xfrm>
              <a:off x="2395075" y="1614425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8"/>
            <p:cNvSpPr/>
            <p:nvPr/>
          </p:nvSpPr>
          <p:spPr>
            <a:xfrm>
              <a:off x="6176200" y="1614425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8"/>
            <p:cNvSpPr/>
            <p:nvPr/>
          </p:nvSpPr>
          <p:spPr>
            <a:xfrm>
              <a:off x="2395075" y="3182200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8"/>
            <p:cNvSpPr/>
            <p:nvPr/>
          </p:nvSpPr>
          <p:spPr>
            <a:xfrm>
              <a:off x="6176200" y="3182200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1" name="Google Shape;391;p48"/>
            <p:cNvCxnSpPr>
              <a:stCxn id="387" idx="6"/>
            </p:cNvCxnSpPr>
            <p:nvPr/>
          </p:nvCxnSpPr>
          <p:spPr>
            <a:xfrm>
              <a:off x="2967775" y="1900775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2" name="Google Shape;392;p48"/>
            <p:cNvCxnSpPr>
              <a:stCxn id="389" idx="6"/>
            </p:cNvCxnSpPr>
            <p:nvPr/>
          </p:nvCxnSpPr>
          <p:spPr>
            <a:xfrm>
              <a:off x="2967775" y="3468550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3" name="Google Shape;393;p48"/>
            <p:cNvCxnSpPr>
              <a:stCxn id="388" idx="2"/>
            </p:cNvCxnSpPr>
            <p:nvPr/>
          </p:nvCxnSpPr>
          <p:spPr>
            <a:xfrm rot="10800000">
              <a:off x="5712100" y="1900775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4" name="Google Shape;394;p48"/>
            <p:cNvCxnSpPr>
              <a:stCxn id="390" idx="2"/>
            </p:cNvCxnSpPr>
            <p:nvPr/>
          </p:nvCxnSpPr>
          <p:spPr>
            <a:xfrm rot="10800000">
              <a:off x="5712100" y="3468550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95" name="Google Shape;395;p48"/>
          <p:cNvSpPr txBox="1"/>
          <p:nvPr/>
        </p:nvSpPr>
        <p:spPr>
          <a:xfrm>
            <a:off x="7010999" y="2872850"/>
            <a:ext cx="2005409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As much as Possible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6" name="Google Shape;396;p48"/>
          <p:cNvSpPr txBox="1"/>
          <p:nvPr/>
        </p:nvSpPr>
        <p:spPr>
          <a:xfrm>
            <a:off x="7011000" y="1301925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15-20%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358685" y="1622150"/>
            <a:ext cx="1774315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Carbohydrates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8" name="Google Shape;398;p48"/>
          <p:cNvSpPr txBox="1"/>
          <p:nvPr/>
        </p:nvSpPr>
        <p:spPr>
          <a:xfrm>
            <a:off x="720006" y="1983225"/>
            <a:ext cx="1413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720000" y="3192950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Fats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720005" y="3554025"/>
            <a:ext cx="1531231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01" name="Google Shape;401;p48"/>
          <p:cNvSpPr txBox="1"/>
          <p:nvPr/>
        </p:nvSpPr>
        <p:spPr>
          <a:xfrm>
            <a:off x="720000" y="2872850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20-35%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2" name="Google Shape;402;p48"/>
          <p:cNvSpPr txBox="1"/>
          <p:nvPr/>
        </p:nvSpPr>
        <p:spPr>
          <a:xfrm>
            <a:off x="720000" y="1301925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60%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403" name="Google Shape;403;p48"/>
          <p:cNvGrpSpPr/>
          <p:nvPr/>
        </p:nvGrpSpPr>
        <p:grpSpPr>
          <a:xfrm>
            <a:off x="2540343" y="1743789"/>
            <a:ext cx="282464" cy="314293"/>
            <a:chOff x="3328450" y="3381850"/>
            <a:chExt cx="332350" cy="369800"/>
          </a:xfrm>
        </p:grpSpPr>
        <p:sp>
          <p:nvSpPr>
            <p:cNvPr id="404" name="Google Shape;404;p48"/>
            <p:cNvSpPr/>
            <p:nvPr/>
          </p:nvSpPr>
          <p:spPr>
            <a:xfrm>
              <a:off x="3328450" y="3381850"/>
              <a:ext cx="332350" cy="369800"/>
            </a:xfrm>
            <a:custGeom>
              <a:avLst/>
              <a:gdLst/>
              <a:ahLst/>
              <a:cxnLst/>
              <a:rect l="l" t="t" r="r" b="b"/>
              <a:pathLst>
                <a:path w="13294" h="14792" extrusionOk="0">
                  <a:moveTo>
                    <a:pt x="11568" y="4646"/>
                  </a:moveTo>
                  <a:cubicBezTo>
                    <a:pt x="11663" y="4646"/>
                    <a:pt x="11770" y="4670"/>
                    <a:pt x="11884" y="4746"/>
                  </a:cubicBezTo>
                  <a:cubicBezTo>
                    <a:pt x="12045" y="4853"/>
                    <a:pt x="12152" y="5014"/>
                    <a:pt x="12152" y="5210"/>
                  </a:cubicBezTo>
                  <a:lnTo>
                    <a:pt x="12152" y="5442"/>
                  </a:lnTo>
                  <a:cubicBezTo>
                    <a:pt x="11977" y="5467"/>
                    <a:pt x="9815" y="6189"/>
                    <a:pt x="6640" y="6189"/>
                  </a:cubicBezTo>
                  <a:cubicBezTo>
                    <a:pt x="5273" y="6189"/>
                    <a:pt x="3718" y="6055"/>
                    <a:pt x="2053" y="5674"/>
                  </a:cubicBezTo>
                  <a:cubicBezTo>
                    <a:pt x="1607" y="5567"/>
                    <a:pt x="1178" y="5460"/>
                    <a:pt x="1161" y="5442"/>
                  </a:cubicBezTo>
                  <a:lnTo>
                    <a:pt x="1161" y="5210"/>
                  </a:lnTo>
                  <a:cubicBezTo>
                    <a:pt x="1161" y="4946"/>
                    <a:pt x="1318" y="4669"/>
                    <a:pt x="1732" y="4669"/>
                  </a:cubicBezTo>
                  <a:cubicBezTo>
                    <a:pt x="1820" y="4669"/>
                    <a:pt x="1921" y="4682"/>
                    <a:pt x="2035" y="4710"/>
                  </a:cubicBezTo>
                  <a:cubicBezTo>
                    <a:pt x="3562" y="5123"/>
                    <a:pt x="5114" y="5320"/>
                    <a:pt x="6646" y="5320"/>
                  </a:cubicBezTo>
                  <a:cubicBezTo>
                    <a:pt x="8229" y="5320"/>
                    <a:pt x="9790" y="5109"/>
                    <a:pt x="11277" y="4710"/>
                  </a:cubicBezTo>
                  <a:cubicBezTo>
                    <a:pt x="11339" y="4690"/>
                    <a:pt x="11442" y="4646"/>
                    <a:pt x="11568" y="4646"/>
                  </a:cubicBezTo>
                  <a:close/>
                  <a:moveTo>
                    <a:pt x="11224" y="6281"/>
                  </a:moveTo>
                  <a:cubicBezTo>
                    <a:pt x="12098" y="7351"/>
                    <a:pt x="12187" y="8654"/>
                    <a:pt x="12116" y="9564"/>
                  </a:cubicBezTo>
                  <a:cubicBezTo>
                    <a:pt x="12009" y="10759"/>
                    <a:pt x="11563" y="11723"/>
                    <a:pt x="11313" y="12044"/>
                  </a:cubicBezTo>
                  <a:cubicBezTo>
                    <a:pt x="11260" y="12133"/>
                    <a:pt x="11242" y="12240"/>
                    <a:pt x="11277" y="12329"/>
                  </a:cubicBezTo>
                  <a:cubicBezTo>
                    <a:pt x="11313" y="12418"/>
                    <a:pt x="11402" y="12490"/>
                    <a:pt x="11509" y="12508"/>
                  </a:cubicBezTo>
                  <a:cubicBezTo>
                    <a:pt x="12116" y="12597"/>
                    <a:pt x="12580" y="13061"/>
                    <a:pt x="12687" y="13650"/>
                  </a:cubicBezTo>
                  <a:lnTo>
                    <a:pt x="11955" y="13650"/>
                  </a:lnTo>
                  <a:cubicBezTo>
                    <a:pt x="11384" y="13667"/>
                    <a:pt x="10831" y="13703"/>
                    <a:pt x="10189" y="13775"/>
                  </a:cubicBezTo>
                  <a:cubicBezTo>
                    <a:pt x="10028" y="13810"/>
                    <a:pt x="8922" y="14221"/>
                    <a:pt x="6656" y="14221"/>
                  </a:cubicBezTo>
                  <a:cubicBezTo>
                    <a:pt x="5122" y="14221"/>
                    <a:pt x="4194" y="14024"/>
                    <a:pt x="3123" y="13810"/>
                  </a:cubicBezTo>
                  <a:cubicBezTo>
                    <a:pt x="2445" y="13667"/>
                    <a:pt x="2088" y="13650"/>
                    <a:pt x="1517" y="13650"/>
                  </a:cubicBezTo>
                  <a:lnTo>
                    <a:pt x="608" y="13650"/>
                  </a:lnTo>
                  <a:cubicBezTo>
                    <a:pt x="732" y="13061"/>
                    <a:pt x="1196" y="12597"/>
                    <a:pt x="1803" y="12508"/>
                  </a:cubicBezTo>
                  <a:cubicBezTo>
                    <a:pt x="1910" y="12490"/>
                    <a:pt x="1981" y="12418"/>
                    <a:pt x="2035" y="12329"/>
                  </a:cubicBezTo>
                  <a:cubicBezTo>
                    <a:pt x="2071" y="12240"/>
                    <a:pt x="2053" y="12133"/>
                    <a:pt x="1981" y="12044"/>
                  </a:cubicBezTo>
                  <a:cubicBezTo>
                    <a:pt x="1732" y="11723"/>
                    <a:pt x="1303" y="10759"/>
                    <a:pt x="1196" y="9564"/>
                  </a:cubicBezTo>
                  <a:cubicBezTo>
                    <a:pt x="1107" y="8654"/>
                    <a:pt x="1196" y="7351"/>
                    <a:pt x="2088" y="6281"/>
                  </a:cubicBezTo>
                  <a:cubicBezTo>
                    <a:pt x="3587" y="6602"/>
                    <a:pt x="5122" y="6780"/>
                    <a:pt x="6656" y="6780"/>
                  </a:cubicBezTo>
                  <a:cubicBezTo>
                    <a:pt x="8191" y="6780"/>
                    <a:pt x="9725" y="6602"/>
                    <a:pt x="11224" y="6281"/>
                  </a:cubicBezTo>
                  <a:close/>
                  <a:moveTo>
                    <a:pt x="6656" y="0"/>
                  </a:moveTo>
                  <a:cubicBezTo>
                    <a:pt x="5835" y="0"/>
                    <a:pt x="4997" y="410"/>
                    <a:pt x="4158" y="1195"/>
                  </a:cubicBezTo>
                  <a:cubicBezTo>
                    <a:pt x="4033" y="1320"/>
                    <a:pt x="4033" y="1499"/>
                    <a:pt x="4140" y="1606"/>
                  </a:cubicBezTo>
                  <a:cubicBezTo>
                    <a:pt x="4196" y="1671"/>
                    <a:pt x="4271" y="1702"/>
                    <a:pt x="4347" y="1702"/>
                  </a:cubicBezTo>
                  <a:cubicBezTo>
                    <a:pt x="4418" y="1702"/>
                    <a:pt x="4491" y="1675"/>
                    <a:pt x="4551" y="1624"/>
                  </a:cubicBezTo>
                  <a:cubicBezTo>
                    <a:pt x="5282" y="928"/>
                    <a:pt x="5996" y="589"/>
                    <a:pt x="6656" y="589"/>
                  </a:cubicBezTo>
                  <a:cubicBezTo>
                    <a:pt x="7923" y="589"/>
                    <a:pt x="9297" y="1820"/>
                    <a:pt x="10760" y="4247"/>
                  </a:cubicBezTo>
                  <a:cubicBezTo>
                    <a:pt x="9413" y="4577"/>
                    <a:pt x="8035" y="4742"/>
                    <a:pt x="6656" y="4742"/>
                  </a:cubicBezTo>
                  <a:cubicBezTo>
                    <a:pt x="5278" y="4742"/>
                    <a:pt x="3899" y="4577"/>
                    <a:pt x="2552" y="4247"/>
                  </a:cubicBezTo>
                  <a:cubicBezTo>
                    <a:pt x="2731" y="3925"/>
                    <a:pt x="2927" y="3622"/>
                    <a:pt x="3105" y="3354"/>
                  </a:cubicBezTo>
                  <a:cubicBezTo>
                    <a:pt x="3213" y="3212"/>
                    <a:pt x="3177" y="3033"/>
                    <a:pt x="3034" y="2944"/>
                  </a:cubicBezTo>
                  <a:cubicBezTo>
                    <a:pt x="2988" y="2911"/>
                    <a:pt x="2935" y="2895"/>
                    <a:pt x="2882" y="2895"/>
                  </a:cubicBezTo>
                  <a:cubicBezTo>
                    <a:pt x="2790" y="2895"/>
                    <a:pt x="2698" y="2943"/>
                    <a:pt x="2642" y="3033"/>
                  </a:cubicBezTo>
                  <a:cubicBezTo>
                    <a:pt x="2410" y="3354"/>
                    <a:pt x="2196" y="3693"/>
                    <a:pt x="1964" y="4086"/>
                  </a:cubicBezTo>
                  <a:cubicBezTo>
                    <a:pt x="1885" y="4070"/>
                    <a:pt x="1808" y="4063"/>
                    <a:pt x="1732" y="4063"/>
                  </a:cubicBezTo>
                  <a:cubicBezTo>
                    <a:pt x="1113" y="4063"/>
                    <a:pt x="590" y="4559"/>
                    <a:pt x="590" y="5210"/>
                  </a:cubicBezTo>
                  <a:lnTo>
                    <a:pt x="590" y="5674"/>
                  </a:lnTo>
                  <a:cubicBezTo>
                    <a:pt x="590" y="5799"/>
                    <a:pt x="679" y="5906"/>
                    <a:pt x="804" y="5942"/>
                  </a:cubicBezTo>
                  <a:cubicBezTo>
                    <a:pt x="1036" y="6013"/>
                    <a:pt x="1178" y="6049"/>
                    <a:pt x="1464" y="6120"/>
                  </a:cubicBezTo>
                  <a:cubicBezTo>
                    <a:pt x="625" y="7315"/>
                    <a:pt x="536" y="8654"/>
                    <a:pt x="625" y="9617"/>
                  </a:cubicBezTo>
                  <a:cubicBezTo>
                    <a:pt x="715" y="10616"/>
                    <a:pt x="1000" y="11491"/>
                    <a:pt x="1303" y="12044"/>
                  </a:cubicBezTo>
                  <a:cubicBezTo>
                    <a:pt x="536" y="12347"/>
                    <a:pt x="1" y="13096"/>
                    <a:pt x="1" y="13935"/>
                  </a:cubicBezTo>
                  <a:cubicBezTo>
                    <a:pt x="1" y="14096"/>
                    <a:pt x="144" y="14221"/>
                    <a:pt x="304" y="14221"/>
                  </a:cubicBezTo>
                  <a:lnTo>
                    <a:pt x="1517" y="14221"/>
                  </a:lnTo>
                  <a:cubicBezTo>
                    <a:pt x="2053" y="14221"/>
                    <a:pt x="2374" y="14256"/>
                    <a:pt x="2998" y="14381"/>
                  </a:cubicBezTo>
                  <a:cubicBezTo>
                    <a:pt x="3891" y="14560"/>
                    <a:pt x="4943" y="14792"/>
                    <a:pt x="6656" y="14792"/>
                  </a:cubicBezTo>
                  <a:cubicBezTo>
                    <a:pt x="8030" y="14792"/>
                    <a:pt x="9226" y="14649"/>
                    <a:pt x="10278" y="14345"/>
                  </a:cubicBezTo>
                  <a:cubicBezTo>
                    <a:pt x="10903" y="14274"/>
                    <a:pt x="11420" y="14238"/>
                    <a:pt x="11973" y="14221"/>
                  </a:cubicBezTo>
                  <a:lnTo>
                    <a:pt x="13008" y="14221"/>
                  </a:lnTo>
                  <a:cubicBezTo>
                    <a:pt x="13169" y="14221"/>
                    <a:pt x="13294" y="14096"/>
                    <a:pt x="13294" y="13935"/>
                  </a:cubicBezTo>
                  <a:cubicBezTo>
                    <a:pt x="13294" y="13453"/>
                    <a:pt x="13133" y="12972"/>
                    <a:pt x="12812" y="12615"/>
                  </a:cubicBezTo>
                  <a:cubicBezTo>
                    <a:pt x="12598" y="12365"/>
                    <a:pt x="12312" y="12169"/>
                    <a:pt x="11991" y="12044"/>
                  </a:cubicBezTo>
                  <a:cubicBezTo>
                    <a:pt x="12294" y="11473"/>
                    <a:pt x="12598" y="10581"/>
                    <a:pt x="12687" y="9617"/>
                  </a:cubicBezTo>
                  <a:cubicBezTo>
                    <a:pt x="12776" y="8654"/>
                    <a:pt x="12687" y="7298"/>
                    <a:pt x="11831" y="6120"/>
                  </a:cubicBezTo>
                  <a:cubicBezTo>
                    <a:pt x="12116" y="6049"/>
                    <a:pt x="12259" y="6013"/>
                    <a:pt x="12509" y="5942"/>
                  </a:cubicBezTo>
                  <a:cubicBezTo>
                    <a:pt x="12633" y="5906"/>
                    <a:pt x="12723" y="5799"/>
                    <a:pt x="12723" y="5674"/>
                  </a:cubicBezTo>
                  <a:lnTo>
                    <a:pt x="12723" y="5210"/>
                  </a:lnTo>
                  <a:cubicBezTo>
                    <a:pt x="12723" y="4573"/>
                    <a:pt x="12196" y="4063"/>
                    <a:pt x="11575" y="4063"/>
                  </a:cubicBezTo>
                  <a:cubicBezTo>
                    <a:pt x="11501" y="4063"/>
                    <a:pt x="11425" y="4071"/>
                    <a:pt x="11349" y="4086"/>
                  </a:cubicBezTo>
                  <a:cubicBezTo>
                    <a:pt x="10332" y="2373"/>
                    <a:pt x="8637" y="0"/>
                    <a:pt x="6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8"/>
            <p:cNvSpPr/>
            <p:nvPr/>
          </p:nvSpPr>
          <p:spPr>
            <a:xfrm>
              <a:off x="3444425" y="3590600"/>
              <a:ext cx="100850" cy="117325"/>
            </a:xfrm>
            <a:custGeom>
              <a:avLst/>
              <a:gdLst/>
              <a:ahLst/>
              <a:cxnLst/>
              <a:rect l="l" t="t" r="r" b="b"/>
              <a:pathLst>
                <a:path w="4034" h="4693" extrusionOk="0">
                  <a:moveTo>
                    <a:pt x="857" y="1160"/>
                  </a:moveTo>
                  <a:cubicBezTo>
                    <a:pt x="1339" y="1160"/>
                    <a:pt x="1732" y="1553"/>
                    <a:pt x="1732" y="2034"/>
                  </a:cubicBezTo>
                  <a:lnTo>
                    <a:pt x="1732" y="2320"/>
                  </a:lnTo>
                  <a:lnTo>
                    <a:pt x="1446" y="2320"/>
                  </a:lnTo>
                  <a:cubicBezTo>
                    <a:pt x="964" y="2320"/>
                    <a:pt x="572" y="1927"/>
                    <a:pt x="572" y="1446"/>
                  </a:cubicBezTo>
                  <a:lnTo>
                    <a:pt x="572" y="1160"/>
                  </a:lnTo>
                  <a:close/>
                  <a:moveTo>
                    <a:pt x="3462" y="1160"/>
                  </a:moveTo>
                  <a:lnTo>
                    <a:pt x="3462" y="1446"/>
                  </a:lnTo>
                  <a:cubicBezTo>
                    <a:pt x="3462" y="1927"/>
                    <a:pt x="3070" y="2320"/>
                    <a:pt x="2588" y="2320"/>
                  </a:cubicBezTo>
                  <a:lnTo>
                    <a:pt x="2303" y="2320"/>
                  </a:lnTo>
                  <a:lnTo>
                    <a:pt x="2303" y="2034"/>
                  </a:lnTo>
                  <a:cubicBezTo>
                    <a:pt x="2303" y="1553"/>
                    <a:pt x="2695" y="1160"/>
                    <a:pt x="3177" y="1160"/>
                  </a:cubicBezTo>
                  <a:close/>
                  <a:moveTo>
                    <a:pt x="2017" y="0"/>
                  </a:moveTo>
                  <a:cubicBezTo>
                    <a:pt x="1857" y="0"/>
                    <a:pt x="1732" y="143"/>
                    <a:pt x="1732" y="304"/>
                  </a:cubicBezTo>
                  <a:lnTo>
                    <a:pt x="1732" y="875"/>
                  </a:lnTo>
                  <a:cubicBezTo>
                    <a:pt x="1482" y="696"/>
                    <a:pt x="1179" y="589"/>
                    <a:pt x="857" y="589"/>
                  </a:cubicBezTo>
                  <a:lnTo>
                    <a:pt x="286" y="589"/>
                  </a:lnTo>
                  <a:cubicBezTo>
                    <a:pt x="126" y="589"/>
                    <a:pt x="1" y="714"/>
                    <a:pt x="1" y="875"/>
                  </a:cubicBezTo>
                  <a:lnTo>
                    <a:pt x="1" y="1446"/>
                  </a:lnTo>
                  <a:cubicBezTo>
                    <a:pt x="1" y="2249"/>
                    <a:pt x="643" y="2891"/>
                    <a:pt x="1446" y="2891"/>
                  </a:cubicBezTo>
                  <a:lnTo>
                    <a:pt x="1732" y="2891"/>
                  </a:lnTo>
                  <a:lnTo>
                    <a:pt x="1732" y="4390"/>
                  </a:lnTo>
                  <a:cubicBezTo>
                    <a:pt x="1732" y="4550"/>
                    <a:pt x="1857" y="4693"/>
                    <a:pt x="2017" y="4693"/>
                  </a:cubicBezTo>
                  <a:cubicBezTo>
                    <a:pt x="2178" y="4693"/>
                    <a:pt x="2303" y="4550"/>
                    <a:pt x="2303" y="4390"/>
                  </a:cubicBezTo>
                  <a:lnTo>
                    <a:pt x="2303" y="2891"/>
                  </a:lnTo>
                  <a:lnTo>
                    <a:pt x="2588" y="2891"/>
                  </a:lnTo>
                  <a:cubicBezTo>
                    <a:pt x="3391" y="2891"/>
                    <a:pt x="4033" y="2249"/>
                    <a:pt x="4033" y="1446"/>
                  </a:cubicBezTo>
                  <a:lnTo>
                    <a:pt x="4033" y="875"/>
                  </a:lnTo>
                  <a:cubicBezTo>
                    <a:pt x="4033" y="714"/>
                    <a:pt x="3908" y="589"/>
                    <a:pt x="3748" y="589"/>
                  </a:cubicBezTo>
                  <a:lnTo>
                    <a:pt x="3177" y="589"/>
                  </a:lnTo>
                  <a:cubicBezTo>
                    <a:pt x="2838" y="589"/>
                    <a:pt x="2552" y="696"/>
                    <a:pt x="2303" y="875"/>
                  </a:cubicBezTo>
                  <a:lnTo>
                    <a:pt x="2303" y="304"/>
                  </a:lnTo>
                  <a:cubicBezTo>
                    <a:pt x="2303" y="143"/>
                    <a:pt x="2178" y="0"/>
                    <a:pt x="20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8"/>
            <p:cNvSpPr/>
            <p:nvPr/>
          </p:nvSpPr>
          <p:spPr>
            <a:xfrm>
              <a:off x="3410100" y="3431350"/>
              <a:ext cx="14725" cy="14300"/>
            </a:xfrm>
            <a:custGeom>
              <a:avLst/>
              <a:gdLst/>
              <a:ahLst/>
              <a:cxnLst/>
              <a:rect l="l" t="t" r="r" b="b"/>
              <a:pathLst>
                <a:path w="589" h="572" extrusionOk="0">
                  <a:moveTo>
                    <a:pt x="303" y="1"/>
                  </a:moveTo>
                  <a:cubicBezTo>
                    <a:pt x="143" y="1"/>
                    <a:pt x="0" y="125"/>
                    <a:pt x="0" y="286"/>
                  </a:cubicBezTo>
                  <a:cubicBezTo>
                    <a:pt x="0" y="447"/>
                    <a:pt x="143" y="572"/>
                    <a:pt x="303" y="572"/>
                  </a:cubicBezTo>
                  <a:cubicBezTo>
                    <a:pt x="464" y="572"/>
                    <a:pt x="589" y="447"/>
                    <a:pt x="589" y="286"/>
                  </a:cubicBezTo>
                  <a:cubicBezTo>
                    <a:pt x="589" y="125"/>
                    <a:pt x="464" y="1"/>
                    <a:pt x="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48"/>
          <p:cNvGrpSpPr/>
          <p:nvPr/>
        </p:nvGrpSpPr>
        <p:grpSpPr>
          <a:xfrm>
            <a:off x="2513343" y="3317723"/>
            <a:ext cx="336173" cy="301650"/>
            <a:chOff x="1075375" y="1666375"/>
            <a:chExt cx="370275" cy="332250"/>
          </a:xfrm>
        </p:grpSpPr>
        <p:sp>
          <p:nvSpPr>
            <p:cNvPr id="408" name="Google Shape;408;p48"/>
            <p:cNvSpPr/>
            <p:nvPr/>
          </p:nvSpPr>
          <p:spPr>
            <a:xfrm>
              <a:off x="1093675" y="1870575"/>
              <a:ext cx="14750" cy="14725"/>
            </a:xfrm>
            <a:custGeom>
              <a:avLst/>
              <a:gdLst/>
              <a:ahLst/>
              <a:cxnLst/>
              <a:rect l="l" t="t" r="r" b="b"/>
              <a:pathLst>
                <a:path w="590" h="589" extrusionOk="0">
                  <a:moveTo>
                    <a:pt x="304" y="0"/>
                  </a:moveTo>
                  <a:cubicBezTo>
                    <a:pt x="143" y="0"/>
                    <a:pt x="0" y="143"/>
                    <a:pt x="0" y="304"/>
                  </a:cubicBezTo>
                  <a:cubicBezTo>
                    <a:pt x="0" y="446"/>
                    <a:pt x="143" y="589"/>
                    <a:pt x="304" y="589"/>
                  </a:cubicBezTo>
                  <a:cubicBezTo>
                    <a:pt x="464" y="589"/>
                    <a:pt x="589" y="446"/>
                    <a:pt x="589" y="304"/>
                  </a:cubicBezTo>
                  <a:cubicBezTo>
                    <a:pt x="589" y="143"/>
                    <a:pt x="464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8"/>
            <p:cNvSpPr/>
            <p:nvPr/>
          </p:nvSpPr>
          <p:spPr>
            <a:xfrm>
              <a:off x="1075375" y="1666375"/>
              <a:ext cx="370275" cy="332250"/>
            </a:xfrm>
            <a:custGeom>
              <a:avLst/>
              <a:gdLst/>
              <a:ahLst/>
              <a:cxnLst/>
              <a:rect l="l" t="t" r="r" b="b"/>
              <a:pathLst>
                <a:path w="14811" h="13290" extrusionOk="0">
                  <a:moveTo>
                    <a:pt x="3837" y="2335"/>
                  </a:moveTo>
                  <a:cubicBezTo>
                    <a:pt x="4119" y="2335"/>
                    <a:pt x="4368" y="2361"/>
                    <a:pt x="4551" y="2387"/>
                  </a:cubicBezTo>
                  <a:cubicBezTo>
                    <a:pt x="4372" y="2851"/>
                    <a:pt x="3926" y="3743"/>
                    <a:pt x="3123" y="4207"/>
                  </a:cubicBezTo>
                  <a:cubicBezTo>
                    <a:pt x="2597" y="4516"/>
                    <a:pt x="1976" y="4597"/>
                    <a:pt x="1457" y="4597"/>
                  </a:cubicBezTo>
                  <a:cubicBezTo>
                    <a:pt x="1166" y="4597"/>
                    <a:pt x="907" y="4572"/>
                    <a:pt x="714" y="4546"/>
                  </a:cubicBezTo>
                  <a:cubicBezTo>
                    <a:pt x="928" y="4064"/>
                    <a:pt x="1446" y="3190"/>
                    <a:pt x="2249" y="2708"/>
                  </a:cubicBezTo>
                  <a:cubicBezTo>
                    <a:pt x="2759" y="2414"/>
                    <a:pt x="3347" y="2335"/>
                    <a:pt x="3837" y="2335"/>
                  </a:cubicBezTo>
                  <a:close/>
                  <a:moveTo>
                    <a:pt x="12491" y="8079"/>
                  </a:moveTo>
                  <a:cubicBezTo>
                    <a:pt x="13454" y="8079"/>
                    <a:pt x="14239" y="9132"/>
                    <a:pt x="14239" y="10399"/>
                  </a:cubicBezTo>
                  <a:cubicBezTo>
                    <a:pt x="14239" y="11665"/>
                    <a:pt x="13454" y="12718"/>
                    <a:pt x="12491" y="12718"/>
                  </a:cubicBezTo>
                  <a:cubicBezTo>
                    <a:pt x="12134" y="12718"/>
                    <a:pt x="11723" y="12557"/>
                    <a:pt x="11456" y="12326"/>
                  </a:cubicBezTo>
                  <a:cubicBezTo>
                    <a:pt x="11393" y="12272"/>
                    <a:pt x="11322" y="12245"/>
                    <a:pt x="11253" y="12245"/>
                  </a:cubicBezTo>
                  <a:cubicBezTo>
                    <a:pt x="11184" y="12245"/>
                    <a:pt x="11117" y="12272"/>
                    <a:pt x="11063" y="12326"/>
                  </a:cubicBezTo>
                  <a:cubicBezTo>
                    <a:pt x="10778" y="12575"/>
                    <a:pt x="10439" y="12718"/>
                    <a:pt x="10100" y="12718"/>
                  </a:cubicBezTo>
                  <a:cubicBezTo>
                    <a:pt x="9225" y="12718"/>
                    <a:pt x="8280" y="11772"/>
                    <a:pt x="8280" y="10399"/>
                  </a:cubicBezTo>
                  <a:cubicBezTo>
                    <a:pt x="8280" y="9007"/>
                    <a:pt x="9243" y="8079"/>
                    <a:pt x="10100" y="8079"/>
                  </a:cubicBezTo>
                  <a:cubicBezTo>
                    <a:pt x="10439" y="8079"/>
                    <a:pt x="10778" y="8222"/>
                    <a:pt x="11063" y="8472"/>
                  </a:cubicBezTo>
                  <a:cubicBezTo>
                    <a:pt x="11117" y="8525"/>
                    <a:pt x="11184" y="8552"/>
                    <a:pt x="11253" y="8552"/>
                  </a:cubicBezTo>
                  <a:cubicBezTo>
                    <a:pt x="11322" y="8552"/>
                    <a:pt x="11393" y="8525"/>
                    <a:pt x="11456" y="8472"/>
                  </a:cubicBezTo>
                  <a:cubicBezTo>
                    <a:pt x="11723" y="8240"/>
                    <a:pt x="12134" y="8079"/>
                    <a:pt x="12491" y="8079"/>
                  </a:cubicBezTo>
                  <a:close/>
                  <a:moveTo>
                    <a:pt x="3955" y="1"/>
                  </a:moveTo>
                  <a:cubicBezTo>
                    <a:pt x="3859" y="1"/>
                    <a:pt x="3765" y="41"/>
                    <a:pt x="3712" y="121"/>
                  </a:cubicBezTo>
                  <a:cubicBezTo>
                    <a:pt x="3641" y="228"/>
                    <a:pt x="3641" y="371"/>
                    <a:pt x="3730" y="478"/>
                  </a:cubicBezTo>
                  <a:cubicBezTo>
                    <a:pt x="4087" y="888"/>
                    <a:pt x="4354" y="1334"/>
                    <a:pt x="4568" y="1798"/>
                  </a:cubicBezTo>
                  <a:cubicBezTo>
                    <a:pt x="4378" y="1775"/>
                    <a:pt x="4135" y="1754"/>
                    <a:pt x="3862" y="1754"/>
                  </a:cubicBezTo>
                  <a:cubicBezTo>
                    <a:pt x="3292" y="1754"/>
                    <a:pt x="2591" y="1847"/>
                    <a:pt x="1963" y="2209"/>
                  </a:cubicBezTo>
                  <a:cubicBezTo>
                    <a:pt x="643" y="2976"/>
                    <a:pt x="54" y="4600"/>
                    <a:pt x="36" y="4671"/>
                  </a:cubicBezTo>
                  <a:cubicBezTo>
                    <a:pt x="1" y="4742"/>
                    <a:pt x="18" y="4832"/>
                    <a:pt x="54" y="4903"/>
                  </a:cubicBezTo>
                  <a:cubicBezTo>
                    <a:pt x="90" y="4974"/>
                    <a:pt x="161" y="5028"/>
                    <a:pt x="233" y="5046"/>
                  </a:cubicBezTo>
                  <a:cubicBezTo>
                    <a:pt x="286" y="5064"/>
                    <a:pt x="786" y="5171"/>
                    <a:pt x="1446" y="5171"/>
                  </a:cubicBezTo>
                  <a:cubicBezTo>
                    <a:pt x="2053" y="5171"/>
                    <a:pt x="2784" y="5081"/>
                    <a:pt x="3409" y="4707"/>
                  </a:cubicBezTo>
                  <a:cubicBezTo>
                    <a:pt x="4194" y="4261"/>
                    <a:pt x="4675" y="3511"/>
                    <a:pt x="4943" y="2958"/>
                  </a:cubicBezTo>
                  <a:lnTo>
                    <a:pt x="4943" y="2958"/>
                  </a:lnTo>
                  <a:cubicBezTo>
                    <a:pt x="5282" y="4653"/>
                    <a:pt x="4800" y="6491"/>
                    <a:pt x="3533" y="7865"/>
                  </a:cubicBezTo>
                  <a:cubicBezTo>
                    <a:pt x="3194" y="7633"/>
                    <a:pt x="2820" y="7508"/>
                    <a:pt x="2409" y="7508"/>
                  </a:cubicBezTo>
                  <a:cubicBezTo>
                    <a:pt x="2249" y="7508"/>
                    <a:pt x="2088" y="7526"/>
                    <a:pt x="1945" y="7562"/>
                  </a:cubicBezTo>
                  <a:cubicBezTo>
                    <a:pt x="1785" y="7615"/>
                    <a:pt x="1696" y="7776"/>
                    <a:pt x="1731" y="7918"/>
                  </a:cubicBezTo>
                  <a:cubicBezTo>
                    <a:pt x="1762" y="8055"/>
                    <a:pt x="1883" y="8140"/>
                    <a:pt x="2018" y="8140"/>
                  </a:cubicBezTo>
                  <a:cubicBezTo>
                    <a:pt x="2041" y="8140"/>
                    <a:pt x="2065" y="8138"/>
                    <a:pt x="2088" y="8133"/>
                  </a:cubicBezTo>
                  <a:cubicBezTo>
                    <a:pt x="2195" y="8097"/>
                    <a:pt x="2302" y="8079"/>
                    <a:pt x="2409" y="8079"/>
                  </a:cubicBezTo>
                  <a:cubicBezTo>
                    <a:pt x="2766" y="8079"/>
                    <a:pt x="3087" y="8222"/>
                    <a:pt x="3373" y="8472"/>
                  </a:cubicBezTo>
                  <a:cubicBezTo>
                    <a:pt x="3429" y="8527"/>
                    <a:pt x="3504" y="8554"/>
                    <a:pt x="3579" y="8554"/>
                  </a:cubicBezTo>
                  <a:cubicBezTo>
                    <a:pt x="3647" y="8554"/>
                    <a:pt x="3714" y="8532"/>
                    <a:pt x="3765" y="8489"/>
                  </a:cubicBezTo>
                  <a:cubicBezTo>
                    <a:pt x="3765" y="8472"/>
                    <a:pt x="3765" y="8472"/>
                    <a:pt x="3765" y="8472"/>
                  </a:cubicBezTo>
                  <a:cubicBezTo>
                    <a:pt x="4051" y="8222"/>
                    <a:pt x="4390" y="8079"/>
                    <a:pt x="4729" y="8079"/>
                  </a:cubicBezTo>
                  <a:cubicBezTo>
                    <a:pt x="5603" y="8079"/>
                    <a:pt x="6549" y="9025"/>
                    <a:pt x="6549" y="10399"/>
                  </a:cubicBezTo>
                  <a:cubicBezTo>
                    <a:pt x="6549" y="11790"/>
                    <a:pt x="5585" y="12718"/>
                    <a:pt x="4729" y="12718"/>
                  </a:cubicBezTo>
                  <a:cubicBezTo>
                    <a:pt x="4390" y="12718"/>
                    <a:pt x="4051" y="12575"/>
                    <a:pt x="3765" y="12326"/>
                  </a:cubicBezTo>
                  <a:cubicBezTo>
                    <a:pt x="3712" y="12272"/>
                    <a:pt x="3641" y="12245"/>
                    <a:pt x="3569" y="12245"/>
                  </a:cubicBezTo>
                  <a:cubicBezTo>
                    <a:pt x="3498" y="12245"/>
                    <a:pt x="3426" y="12272"/>
                    <a:pt x="3373" y="12326"/>
                  </a:cubicBezTo>
                  <a:cubicBezTo>
                    <a:pt x="3087" y="12575"/>
                    <a:pt x="2766" y="12718"/>
                    <a:pt x="2409" y="12718"/>
                  </a:cubicBezTo>
                  <a:cubicBezTo>
                    <a:pt x="1535" y="12718"/>
                    <a:pt x="589" y="11772"/>
                    <a:pt x="589" y="10399"/>
                  </a:cubicBezTo>
                  <a:cubicBezTo>
                    <a:pt x="589" y="10113"/>
                    <a:pt x="643" y="9828"/>
                    <a:pt x="732" y="9560"/>
                  </a:cubicBezTo>
                  <a:cubicBezTo>
                    <a:pt x="786" y="9399"/>
                    <a:pt x="697" y="9239"/>
                    <a:pt x="536" y="9185"/>
                  </a:cubicBezTo>
                  <a:cubicBezTo>
                    <a:pt x="508" y="9175"/>
                    <a:pt x="479" y="9170"/>
                    <a:pt x="450" y="9170"/>
                  </a:cubicBezTo>
                  <a:cubicBezTo>
                    <a:pt x="334" y="9170"/>
                    <a:pt x="222" y="9253"/>
                    <a:pt x="179" y="9381"/>
                  </a:cubicBezTo>
                  <a:cubicBezTo>
                    <a:pt x="72" y="9703"/>
                    <a:pt x="18" y="10042"/>
                    <a:pt x="18" y="10399"/>
                  </a:cubicBezTo>
                  <a:cubicBezTo>
                    <a:pt x="18" y="11969"/>
                    <a:pt x="1125" y="13289"/>
                    <a:pt x="2409" y="13289"/>
                  </a:cubicBezTo>
                  <a:cubicBezTo>
                    <a:pt x="2820" y="13289"/>
                    <a:pt x="3230" y="13146"/>
                    <a:pt x="3569" y="12896"/>
                  </a:cubicBezTo>
                  <a:cubicBezTo>
                    <a:pt x="3926" y="13146"/>
                    <a:pt x="4319" y="13289"/>
                    <a:pt x="4729" y="13289"/>
                  </a:cubicBezTo>
                  <a:cubicBezTo>
                    <a:pt x="6031" y="13289"/>
                    <a:pt x="7120" y="11969"/>
                    <a:pt x="7120" y="10399"/>
                  </a:cubicBezTo>
                  <a:cubicBezTo>
                    <a:pt x="7120" y="8828"/>
                    <a:pt x="6031" y="7508"/>
                    <a:pt x="4729" y="7508"/>
                  </a:cubicBezTo>
                  <a:cubicBezTo>
                    <a:pt x="4675" y="7508"/>
                    <a:pt x="4604" y="7508"/>
                    <a:pt x="4551" y="7526"/>
                  </a:cubicBezTo>
                  <a:cubicBezTo>
                    <a:pt x="5889" y="5510"/>
                    <a:pt x="5978" y="2922"/>
                    <a:pt x="4729" y="888"/>
                  </a:cubicBezTo>
                  <a:lnTo>
                    <a:pt x="4729" y="888"/>
                  </a:lnTo>
                  <a:lnTo>
                    <a:pt x="4818" y="906"/>
                  </a:lnTo>
                  <a:cubicBezTo>
                    <a:pt x="7887" y="2030"/>
                    <a:pt x="10153" y="4582"/>
                    <a:pt x="10849" y="7669"/>
                  </a:cubicBezTo>
                  <a:cubicBezTo>
                    <a:pt x="10617" y="7562"/>
                    <a:pt x="10367" y="7508"/>
                    <a:pt x="10100" y="7508"/>
                  </a:cubicBezTo>
                  <a:cubicBezTo>
                    <a:pt x="8797" y="7508"/>
                    <a:pt x="7709" y="8828"/>
                    <a:pt x="7709" y="10399"/>
                  </a:cubicBezTo>
                  <a:cubicBezTo>
                    <a:pt x="7709" y="11969"/>
                    <a:pt x="8797" y="13289"/>
                    <a:pt x="10100" y="13289"/>
                  </a:cubicBezTo>
                  <a:cubicBezTo>
                    <a:pt x="10510" y="13289"/>
                    <a:pt x="10903" y="13146"/>
                    <a:pt x="11259" y="12896"/>
                  </a:cubicBezTo>
                  <a:cubicBezTo>
                    <a:pt x="11616" y="13146"/>
                    <a:pt x="12062" y="13289"/>
                    <a:pt x="12491" y="13289"/>
                  </a:cubicBezTo>
                  <a:cubicBezTo>
                    <a:pt x="13882" y="13289"/>
                    <a:pt x="14810" y="11879"/>
                    <a:pt x="14810" y="10399"/>
                  </a:cubicBezTo>
                  <a:cubicBezTo>
                    <a:pt x="14810" y="8918"/>
                    <a:pt x="13882" y="7508"/>
                    <a:pt x="12491" y="7508"/>
                  </a:cubicBezTo>
                  <a:cubicBezTo>
                    <a:pt x="12151" y="7508"/>
                    <a:pt x="11777" y="7597"/>
                    <a:pt x="11456" y="7776"/>
                  </a:cubicBezTo>
                  <a:cubicBezTo>
                    <a:pt x="10760" y="4314"/>
                    <a:pt x="8226" y="1531"/>
                    <a:pt x="5014" y="371"/>
                  </a:cubicBezTo>
                  <a:lnTo>
                    <a:pt x="4051" y="14"/>
                  </a:lnTo>
                  <a:cubicBezTo>
                    <a:pt x="4020" y="5"/>
                    <a:pt x="3987" y="1"/>
                    <a:pt x="3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48"/>
          <p:cNvGrpSpPr/>
          <p:nvPr/>
        </p:nvGrpSpPr>
        <p:grpSpPr>
          <a:xfrm>
            <a:off x="6314238" y="3284075"/>
            <a:ext cx="296650" cy="368925"/>
            <a:chOff x="5635075" y="2817125"/>
            <a:chExt cx="296650" cy="368925"/>
          </a:xfrm>
        </p:grpSpPr>
        <p:sp>
          <p:nvSpPr>
            <p:cNvPr id="411" name="Google Shape;411;p48"/>
            <p:cNvSpPr/>
            <p:nvPr/>
          </p:nvSpPr>
          <p:spPr>
            <a:xfrm>
              <a:off x="5635075" y="2817125"/>
              <a:ext cx="296650" cy="368925"/>
            </a:xfrm>
            <a:custGeom>
              <a:avLst/>
              <a:gdLst/>
              <a:ahLst/>
              <a:cxnLst/>
              <a:rect l="l" t="t" r="r" b="b"/>
              <a:pathLst>
                <a:path w="11866" h="14757" extrusionOk="0">
                  <a:moveTo>
                    <a:pt x="1909" y="607"/>
                  </a:moveTo>
                  <a:cubicBezTo>
                    <a:pt x="2516" y="678"/>
                    <a:pt x="3836" y="910"/>
                    <a:pt x="4711" y="1785"/>
                  </a:cubicBezTo>
                  <a:cubicBezTo>
                    <a:pt x="5068" y="2141"/>
                    <a:pt x="5335" y="2587"/>
                    <a:pt x="5531" y="3141"/>
                  </a:cubicBezTo>
                  <a:cubicBezTo>
                    <a:pt x="5460" y="3301"/>
                    <a:pt x="5389" y="3462"/>
                    <a:pt x="5335" y="3622"/>
                  </a:cubicBezTo>
                  <a:lnTo>
                    <a:pt x="3480" y="1785"/>
                  </a:lnTo>
                  <a:cubicBezTo>
                    <a:pt x="3426" y="1722"/>
                    <a:pt x="3355" y="1691"/>
                    <a:pt x="3283" y="1691"/>
                  </a:cubicBezTo>
                  <a:cubicBezTo>
                    <a:pt x="3212" y="1691"/>
                    <a:pt x="3141" y="1722"/>
                    <a:pt x="3087" y="1785"/>
                  </a:cubicBezTo>
                  <a:cubicBezTo>
                    <a:pt x="2962" y="1892"/>
                    <a:pt x="2962" y="2070"/>
                    <a:pt x="3087" y="2195"/>
                  </a:cubicBezTo>
                  <a:lnTo>
                    <a:pt x="4996" y="4104"/>
                  </a:lnTo>
                  <a:cubicBezTo>
                    <a:pt x="4871" y="4068"/>
                    <a:pt x="4746" y="4051"/>
                    <a:pt x="4621" y="4051"/>
                  </a:cubicBezTo>
                  <a:cubicBezTo>
                    <a:pt x="4193" y="3712"/>
                    <a:pt x="3676" y="3515"/>
                    <a:pt x="3141" y="3480"/>
                  </a:cubicBezTo>
                  <a:cubicBezTo>
                    <a:pt x="2391" y="2766"/>
                    <a:pt x="2016" y="1624"/>
                    <a:pt x="1909" y="607"/>
                  </a:cubicBezTo>
                  <a:close/>
                  <a:moveTo>
                    <a:pt x="7646" y="1735"/>
                  </a:moveTo>
                  <a:cubicBezTo>
                    <a:pt x="7741" y="1735"/>
                    <a:pt x="7831" y="1778"/>
                    <a:pt x="7887" y="1856"/>
                  </a:cubicBezTo>
                  <a:cubicBezTo>
                    <a:pt x="7976" y="1999"/>
                    <a:pt x="7940" y="2177"/>
                    <a:pt x="7797" y="2266"/>
                  </a:cubicBezTo>
                  <a:cubicBezTo>
                    <a:pt x="7066" y="2748"/>
                    <a:pt x="6548" y="3480"/>
                    <a:pt x="6316" y="4318"/>
                  </a:cubicBezTo>
                  <a:cubicBezTo>
                    <a:pt x="6174" y="4407"/>
                    <a:pt x="6031" y="4514"/>
                    <a:pt x="5906" y="4639"/>
                  </a:cubicBezTo>
                  <a:cubicBezTo>
                    <a:pt x="5853" y="4568"/>
                    <a:pt x="5781" y="4514"/>
                    <a:pt x="5692" y="4461"/>
                  </a:cubicBezTo>
                  <a:cubicBezTo>
                    <a:pt x="5906" y="3355"/>
                    <a:pt x="6566" y="2391"/>
                    <a:pt x="7476" y="1785"/>
                  </a:cubicBezTo>
                  <a:cubicBezTo>
                    <a:pt x="7530" y="1751"/>
                    <a:pt x="7589" y="1735"/>
                    <a:pt x="7646" y="1735"/>
                  </a:cubicBezTo>
                  <a:close/>
                  <a:moveTo>
                    <a:pt x="7352" y="4609"/>
                  </a:moveTo>
                  <a:cubicBezTo>
                    <a:pt x="8072" y="4609"/>
                    <a:pt x="8742" y="5162"/>
                    <a:pt x="8797" y="5960"/>
                  </a:cubicBezTo>
                  <a:cubicBezTo>
                    <a:pt x="8797" y="6138"/>
                    <a:pt x="8761" y="6317"/>
                    <a:pt x="8690" y="6548"/>
                  </a:cubicBezTo>
                  <a:cubicBezTo>
                    <a:pt x="7744" y="9029"/>
                    <a:pt x="7619" y="11634"/>
                    <a:pt x="7601" y="12633"/>
                  </a:cubicBezTo>
                  <a:cubicBezTo>
                    <a:pt x="7601" y="13329"/>
                    <a:pt x="7226" y="13703"/>
                    <a:pt x="6905" y="13882"/>
                  </a:cubicBezTo>
                  <a:cubicBezTo>
                    <a:pt x="6607" y="14063"/>
                    <a:pt x="6249" y="14152"/>
                    <a:pt x="5895" y="14152"/>
                  </a:cubicBezTo>
                  <a:cubicBezTo>
                    <a:pt x="5549" y="14152"/>
                    <a:pt x="5207" y="14067"/>
                    <a:pt x="4925" y="13900"/>
                  </a:cubicBezTo>
                  <a:cubicBezTo>
                    <a:pt x="4604" y="13703"/>
                    <a:pt x="4229" y="13329"/>
                    <a:pt x="4211" y="12633"/>
                  </a:cubicBezTo>
                  <a:cubicBezTo>
                    <a:pt x="4193" y="11634"/>
                    <a:pt x="4068" y="9029"/>
                    <a:pt x="3141" y="6548"/>
                  </a:cubicBezTo>
                  <a:cubicBezTo>
                    <a:pt x="3051" y="6317"/>
                    <a:pt x="3016" y="6138"/>
                    <a:pt x="3033" y="5960"/>
                  </a:cubicBezTo>
                  <a:cubicBezTo>
                    <a:pt x="3086" y="5157"/>
                    <a:pt x="3759" y="4617"/>
                    <a:pt x="4474" y="4617"/>
                  </a:cubicBezTo>
                  <a:cubicBezTo>
                    <a:pt x="4729" y="4617"/>
                    <a:pt x="4989" y="4686"/>
                    <a:pt x="5228" y="4836"/>
                  </a:cubicBezTo>
                  <a:cubicBezTo>
                    <a:pt x="5407" y="4943"/>
                    <a:pt x="5549" y="5085"/>
                    <a:pt x="5674" y="5264"/>
                  </a:cubicBezTo>
                  <a:cubicBezTo>
                    <a:pt x="5728" y="5335"/>
                    <a:pt x="5817" y="5389"/>
                    <a:pt x="5906" y="5389"/>
                  </a:cubicBezTo>
                  <a:cubicBezTo>
                    <a:pt x="6013" y="5389"/>
                    <a:pt x="6102" y="5335"/>
                    <a:pt x="6156" y="5264"/>
                  </a:cubicBezTo>
                  <a:cubicBezTo>
                    <a:pt x="6281" y="5050"/>
                    <a:pt x="6477" y="4889"/>
                    <a:pt x="6709" y="4764"/>
                  </a:cubicBezTo>
                  <a:cubicBezTo>
                    <a:pt x="6918" y="4658"/>
                    <a:pt x="7137" y="4609"/>
                    <a:pt x="7352" y="4609"/>
                  </a:cubicBezTo>
                  <a:close/>
                  <a:moveTo>
                    <a:pt x="8943" y="4043"/>
                  </a:moveTo>
                  <a:cubicBezTo>
                    <a:pt x="9264" y="4043"/>
                    <a:pt x="9591" y="4106"/>
                    <a:pt x="9903" y="4229"/>
                  </a:cubicBezTo>
                  <a:cubicBezTo>
                    <a:pt x="10599" y="4514"/>
                    <a:pt x="11098" y="5175"/>
                    <a:pt x="11223" y="5960"/>
                  </a:cubicBezTo>
                  <a:cubicBezTo>
                    <a:pt x="11277" y="6424"/>
                    <a:pt x="11205" y="6905"/>
                    <a:pt x="10973" y="7298"/>
                  </a:cubicBezTo>
                  <a:cubicBezTo>
                    <a:pt x="10510" y="8136"/>
                    <a:pt x="9903" y="9778"/>
                    <a:pt x="9689" y="11455"/>
                  </a:cubicBezTo>
                  <a:cubicBezTo>
                    <a:pt x="9492" y="12883"/>
                    <a:pt x="9528" y="14185"/>
                    <a:pt x="8083" y="14185"/>
                  </a:cubicBezTo>
                  <a:cubicBezTo>
                    <a:pt x="7904" y="14185"/>
                    <a:pt x="7726" y="14149"/>
                    <a:pt x="7565" y="14096"/>
                  </a:cubicBezTo>
                  <a:cubicBezTo>
                    <a:pt x="7958" y="13721"/>
                    <a:pt x="8172" y="13222"/>
                    <a:pt x="8190" y="12633"/>
                  </a:cubicBezTo>
                  <a:cubicBezTo>
                    <a:pt x="8190" y="11669"/>
                    <a:pt x="8333" y="9154"/>
                    <a:pt x="9225" y="6745"/>
                  </a:cubicBezTo>
                  <a:cubicBezTo>
                    <a:pt x="9332" y="6441"/>
                    <a:pt x="9385" y="6174"/>
                    <a:pt x="9368" y="5942"/>
                  </a:cubicBezTo>
                  <a:cubicBezTo>
                    <a:pt x="9314" y="5121"/>
                    <a:pt x="8814" y="4461"/>
                    <a:pt x="8119" y="4193"/>
                  </a:cubicBezTo>
                  <a:cubicBezTo>
                    <a:pt x="8379" y="4093"/>
                    <a:pt x="8658" y="4043"/>
                    <a:pt x="8943" y="4043"/>
                  </a:cubicBezTo>
                  <a:close/>
                  <a:moveTo>
                    <a:pt x="1588" y="0"/>
                  </a:moveTo>
                  <a:cubicBezTo>
                    <a:pt x="1517" y="0"/>
                    <a:pt x="1445" y="36"/>
                    <a:pt x="1374" y="89"/>
                  </a:cubicBezTo>
                  <a:cubicBezTo>
                    <a:pt x="1321" y="143"/>
                    <a:pt x="1303" y="214"/>
                    <a:pt x="1303" y="304"/>
                  </a:cubicBezTo>
                  <a:cubicBezTo>
                    <a:pt x="1303" y="375"/>
                    <a:pt x="1356" y="2195"/>
                    <a:pt x="2391" y="3497"/>
                  </a:cubicBezTo>
                  <a:cubicBezTo>
                    <a:pt x="2052" y="3551"/>
                    <a:pt x="1713" y="3676"/>
                    <a:pt x="1392" y="3836"/>
                  </a:cubicBezTo>
                  <a:cubicBezTo>
                    <a:pt x="678" y="4211"/>
                    <a:pt x="179" y="4925"/>
                    <a:pt x="54" y="5763"/>
                  </a:cubicBezTo>
                  <a:cubicBezTo>
                    <a:pt x="0" y="6156"/>
                    <a:pt x="18" y="6531"/>
                    <a:pt x="107" y="6905"/>
                  </a:cubicBezTo>
                  <a:cubicBezTo>
                    <a:pt x="138" y="7042"/>
                    <a:pt x="246" y="7127"/>
                    <a:pt x="377" y="7127"/>
                  </a:cubicBezTo>
                  <a:cubicBezTo>
                    <a:pt x="399" y="7127"/>
                    <a:pt x="423" y="7125"/>
                    <a:pt x="446" y="7119"/>
                  </a:cubicBezTo>
                  <a:cubicBezTo>
                    <a:pt x="607" y="7084"/>
                    <a:pt x="696" y="6923"/>
                    <a:pt x="660" y="6780"/>
                  </a:cubicBezTo>
                  <a:cubicBezTo>
                    <a:pt x="589" y="6477"/>
                    <a:pt x="571" y="6156"/>
                    <a:pt x="625" y="5853"/>
                  </a:cubicBezTo>
                  <a:cubicBezTo>
                    <a:pt x="732" y="5192"/>
                    <a:pt x="1106" y="4639"/>
                    <a:pt x="1660" y="4354"/>
                  </a:cubicBezTo>
                  <a:cubicBezTo>
                    <a:pt x="2070" y="4139"/>
                    <a:pt x="2480" y="4041"/>
                    <a:pt x="2869" y="4041"/>
                  </a:cubicBezTo>
                  <a:cubicBezTo>
                    <a:pt x="3158" y="4041"/>
                    <a:pt x="3436" y="4095"/>
                    <a:pt x="3694" y="4193"/>
                  </a:cubicBezTo>
                  <a:cubicBezTo>
                    <a:pt x="3016" y="4461"/>
                    <a:pt x="2498" y="5121"/>
                    <a:pt x="2462" y="5942"/>
                  </a:cubicBezTo>
                  <a:cubicBezTo>
                    <a:pt x="2445" y="6174"/>
                    <a:pt x="2480" y="6441"/>
                    <a:pt x="2605" y="6745"/>
                  </a:cubicBezTo>
                  <a:cubicBezTo>
                    <a:pt x="3497" y="9154"/>
                    <a:pt x="3622" y="11669"/>
                    <a:pt x="3640" y="12633"/>
                  </a:cubicBezTo>
                  <a:cubicBezTo>
                    <a:pt x="3640" y="13222"/>
                    <a:pt x="3854" y="13721"/>
                    <a:pt x="4247" y="14096"/>
                  </a:cubicBezTo>
                  <a:cubicBezTo>
                    <a:pt x="4086" y="14149"/>
                    <a:pt x="3926" y="14185"/>
                    <a:pt x="3747" y="14185"/>
                  </a:cubicBezTo>
                  <a:cubicBezTo>
                    <a:pt x="2445" y="14185"/>
                    <a:pt x="2248" y="12954"/>
                    <a:pt x="2177" y="11794"/>
                  </a:cubicBezTo>
                  <a:cubicBezTo>
                    <a:pt x="2123" y="11081"/>
                    <a:pt x="1892" y="9903"/>
                    <a:pt x="1553" y="8886"/>
                  </a:cubicBezTo>
                  <a:cubicBezTo>
                    <a:pt x="1508" y="8752"/>
                    <a:pt x="1390" y="8681"/>
                    <a:pt x="1259" y="8681"/>
                  </a:cubicBezTo>
                  <a:cubicBezTo>
                    <a:pt x="1232" y="8681"/>
                    <a:pt x="1205" y="8684"/>
                    <a:pt x="1178" y="8690"/>
                  </a:cubicBezTo>
                  <a:cubicBezTo>
                    <a:pt x="1035" y="8743"/>
                    <a:pt x="946" y="8904"/>
                    <a:pt x="999" y="9064"/>
                  </a:cubicBezTo>
                  <a:cubicBezTo>
                    <a:pt x="1321" y="10046"/>
                    <a:pt x="1553" y="11170"/>
                    <a:pt x="1588" y="11830"/>
                  </a:cubicBezTo>
                  <a:cubicBezTo>
                    <a:pt x="1695" y="13436"/>
                    <a:pt x="2141" y="14756"/>
                    <a:pt x="3747" y="14756"/>
                  </a:cubicBezTo>
                  <a:cubicBezTo>
                    <a:pt x="4122" y="14756"/>
                    <a:pt x="4479" y="14667"/>
                    <a:pt x="4782" y="14471"/>
                  </a:cubicBezTo>
                  <a:cubicBezTo>
                    <a:pt x="5121" y="14640"/>
                    <a:pt x="5509" y="14725"/>
                    <a:pt x="5899" y="14725"/>
                  </a:cubicBezTo>
                  <a:cubicBezTo>
                    <a:pt x="6290" y="14725"/>
                    <a:pt x="6682" y="14640"/>
                    <a:pt x="7030" y="14471"/>
                  </a:cubicBezTo>
                  <a:cubicBezTo>
                    <a:pt x="7351" y="14667"/>
                    <a:pt x="7708" y="14756"/>
                    <a:pt x="8083" y="14756"/>
                  </a:cubicBezTo>
                  <a:cubicBezTo>
                    <a:pt x="10135" y="14756"/>
                    <a:pt x="10099" y="12704"/>
                    <a:pt x="10260" y="11527"/>
                  </a:cubicBezTo>
                  <a:cubicBezTo>
                    <a:pt x="10492" y="9689"/>
                    <a:pt x="11152" y="8154"/>
                    <a:pt x="11473" y="7583"/>
                  </a:cubicBezTo>
                  <a:cubicBezTo>
                    <a:pt x="11759" y="7066"/>
                    <a:pt x="11866" y="6459"/>
                    <a:pt x="11794" y="5888"/>
                  </a:cubicBezTo>
                  <a:cubicBezTo>
                    <a:pt x="11634" y="4889"/>
                    <a:pt x="11009" y="4051"/>
                    <a:pt x="10117" y="3694"/>
                  </a:cubicBezTo>
                  <a:cubicBezTo>
                    <a:pt x="9737" y="3538"/>
                    <a:pt x="9344" y="3462"/>
                    <a:pt x="8958" y="3462"/>
                  </a:cubicBezTo>
                  <a:cubicBezTo>
                    <a:pt x="8329" y="3462"/>
                    <a:pt x="7717" y="3664"/>
                    <a:pt x="7209" y="4051"/>
                  </a:cubicBezTo>
                  <a:cubicBezTo>
                    <a:pt x="7137" y="4051"/>
                    <a:pt x="7084" y="4051"/>
                    <a:pt x="7012" y="4068"/>
                  </a:cubicBezTo>
                  <a:cubicBezTo>
                    <a:pt x="7244" y="3533"/>
                    <a:pt x="7619" y="3069"/>
                    <a:pt x="8119" y="2748"/>
                  </a:cubicBezTo>
                  <a:cubicBezTo>
                    <a:pt x="8511" y="2480"/>
                    <a:pt x="8618" y="1945"/>
                    <a:pt x="8368" y="1535"/>
                  </a:cubicBezTo>
                  <a:cubicBezTo>
                    <a:pt x="8201" y="1289"/>
                    <a:pt x="7928" y="1155"/>
                    <a:pt x="7647" y="1155"/>
                  </a:cubicBezTo>
                  <a:cubicBezTo>
                    <a:pt x="7479" y="1155"/>
                    <a:pt x="7308" y="1203"/>
                    <a:pt x="7155" y="1303"/>
                  </a:cubicBezTo>
                  <a:cubicBezTo>
                    <a:pt x="6673" y="1624"/>
                    <a:pt x="6245" y="2052"/>
                    <a:pt x="5906" y="2534"/>
                  </a:cubicBezTo>
                  <a:cubicBezTo>
                    <a:pt x="5692" y="2070"/>
                    <a:pt x="5442" y="1695"/>
                    <a:pt x="5121" y="1374"/>
                  </a:cubicBezTo>
                  <a:cubicBezTo>
                    <a:pt x="3819" y="72"/>
                    <a:pt x="1677" y="0"/>
                    <a:pt x="1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8"/>
            <p:cNvSpPr/>
            <p:nvPr/>
          </p:nvSpPr>
          <p:spPr>
            <a:xfrm>
              <a:off x="5648900" y="300760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5" y="0"/>
                    <a:pt x="0" y="125"/>
                    <a:pt x="0" y="286"/>
                  </a:cubicBezTo>
                  <a:cubicBezTo>
                    <a:pt x="0" y="446"/>
                    <a:pt x="125" y="571"/>
                    <a:pt x="286" y="571"/>
                  </a:cubicBezTo>
                  <a:cubicBezTo>
                    <a:pt x="446" y="571"/>
                    <a:pt x="571" y="446"/>
                    <a:pt x="571" y="286"/>
                  </a:cubicBezTo>
                  <a:cubicBezTo>
                    <a:pt x="571" y="125"/>
                    <a:pt x="446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48"/>
          <p:cNvGrpSpPr/>
          <p:nvPr/>
        </p:nvGrpSpPr>
        <p:grpSpPr>
          <a:xfrm>
            <a:off x="6276988" y="1755738"/>
            <a:ext cx="371150" cy="290075"/>
            <a:chOff x="2782025" y="2817000"/>
            <a:chExt cx="371150" cy="290075"/>
          </a:xfrm>
        </p:grpSpPr>
        <p:sp>
          <p:nvSpPr>
            <p:cNvPr id="414" name="Google Shape;414;p48"/>
            <p:cNvSpPr/>
            <p:nvPr/>
          </p:nvSpPr>
          <p:spPr>
            <a:xfrm>
              <a:off x="2782025" y="2817000"/>
              <a:ext cx="371150" cy="290075"/>
            </a:xfrm>
            <a:custGeom>
              <a:avLst/>
              <a:gdLst/>
              <a:ahLst/>
              <a:cxnLst/>
              <a:rect l="l" t="t" r="r" b="b"/>
              <a:pathLst>
                <a:path w="14846" h="11603" extrusionOk="0">
                  <a:moveTo>
                    <a:pt x="13082" y="585"/>
                  </a:moveTo>
                  <a:cubicBezTo>
                    <a:pt x="13155" y="585"/>
                    <a:pt x="13231" y="612"/>
                    <a:pt x="13293" y="665"/>
                  </a:cubicBezTo>
                  <a:cubicBezTo>
                    <a:pt x="13400" y="772"/>
                    <a:pt x="13400" y="969"/>
                    <a:pt x="13293" y="1076"/>
                  </a:cubicBezTo>
                  <a:cubicBezTo>
                    <a:pt x="13168" y="1183"/>
                    <a:pt x="13168" y="1361"/>
                    <a:pt x="13293" y="1486"/>
                  </a:cubicBezTo>
                  <a:cubicBezTo>
                    <a:pt x="13347" y="1540"/>
                    <a:pt x="13418" y="1566"/>
                    <a:pt x="13492" y="1566"/>
                  </a:cubicBezTo>
                  <a:cubicBezTo>
                    <a:pt x="13565" y="1566"/>
                    <a:pt x="13641" y="1540"/>
                    <a:pt x="13704" y="1486"/>
                  </a:cubicBezTo>
                  <a:cubicBezTo>
                    <a:pt x="13757" y="1424"/>
                    <a:pt x="13829" y="1393"/>
                    <a:pt x="13900" y="1393"/>
                  </a:cubicBezTo>
                  <a:cubicBezTo>
                    <a:pt x="13971" y="1393"/>
                    <a:pt x="14043" y="1424"/>
                    <a:pt x="14096" y="1486"/>
                  </a:cubicBezTo>
                  <a:cubicBezTo>
                    <a:pt x="14221" y="1593"/>
                    <a:pt x="14221" y="1772"/>
                    <a:pt x="14096" y="1897"/>
                  </a:cubicBezTo>
                  <a:cubicBezTo>
                    <a:pt x="14042" y="1951"/>
                    <a:pt x="13966" y="1974"/>
                    <a:pt x="13886" y="1974"/>
                  </a:cubicBezTo>
                  <a:cubicBezTo>
                    <a:pt x="13861" y="1974"/>
                    <a:pt x="13836" y="1972"/>
                    <a:pt x="13811" y="1968"/>
                  </a:cubicBezTo>
                  <a:cubicBezTo>
                    <a:pt x="13737" y="1945"/>
                    <a:pt x="13661" y="1934"/>
                    <a:pt x="13586" y="1934"/>
                  </a:cubicBezTo>
                  <a:cubicBezTo>
                    <a:pt x="13372" y="1934"/>
                    <a:pt x="13162" y="2024"/>
                    <a:pt x="12990" y="2182"/>
                  </a:cubicBezTo>
                  <a:lnTo>
                    <a:pt x="12473" y="2699"/>
                  </a:lnTo>
                  <a:lnTo>
                    <a:pt x="12062" y="2307"/>
                  </a:lnTo>
                  <a:lnTo>
                    <a:pt x="12580" y="1772"/>
                  </a:lnTo>
                  <a:cubicBezTo>
                    <a:pt x="12812" y="1558"/>
                    <a:pt x="12901" y="1236"/>
                    <a:pt x="12812" y="951"/>
                  </a:cubicBezTo>
                  <a:cubicBezTo>
                    <a:pt x="12776" y="862"/>
                    <a:pt x="12812" y="737"/>
                    <a:pt x="12883" y="665"/>
                  </a:cubicBezTo>
                  <a:cubicBezTo>
                    <a:pt x="12937" y="612"/>
                    <a:pt x="13008" y="585"/>
                    <a:pt x="13082" y="585"/>
                  </a:cubicBezTo>
                  <a:close/>
                  <a:moveTo>
                    <a:pt x="11581" y="2628"/>
                  </a:moveTo>
                  <a:lnTo>
                    <a:pt x="12151" y="3199"/>
                  </a:lnTo>
                  <a:lnTo>
                    <a:pt x="11473" y="5465"/>
                  </a:lnTo>
                  <a:cubicBezTo>
                    <a:pt x="11313" y="6054"/>
                    <a:pt x="10849" y="6500"/>
                    <a:pt x="10242" y="6661"/>
                  </a:cubicBezTo>
                  <a:cubicBezTo>
                    <a:pt x="10097" y="6697"/>
                    <a:pt x="9954" y="6715"/>
                    <a:pt x="9814" y="6715"/>
                  </a:cubicBezTo>
                  <a:cubicBezTo>
                    <a:pt x="8733" y="6715"/>
                    <a:pt x="7870" y="5677"/>
                    <a:pt x="8155" y="4555"/>
                  </a:cubicBezTo>
                  <a:cubicBezTo>
                    <a:pt x="8297" y="3966"/>
                    <a:pt x="8744" y="3502"/>
                    <a:pt x="9332" y="3324"/>
                  </a:cubicBezTo>
                  <a:cubicBezTo>
                    <a:pt x="9353" y="3318"/>
                    <a:pt x="9359" y="3316"/>
                    <a:pt x="9358" y="3316"/>
                  </a:cubicBezTo>
                  <a:lnTo>
                    <a:pt x="9358" y="3316"/>
                  </a:lnTo>
                  <a:cubicBezTo>
                    <a:pt x="9356" y="3316"/>
                    <a:pt x="9333" y="3322"/>
                    <a:pt x="9329" y="3322"/>
                  </a:cubicBezTo>
                  <a:cubicBezTo>
                    <a:pt x="9316" y="3322"/>
                    <a:pt x="9528" y="3251"/>
                    <a:pt x="11581" y="2628"/>
                  </a:cubicBezTo>
                  <a:close/>
                  <a:moveTo>
                    <a:pt x="13008" y="8712"/>
                  </a:moveTo>
                  <a:cubicBezTo>
                    <a:pt x="12865" y="9373"/>
                    <a:pt x="12294" y="9872"/>
                    <a:pt x="11598" y="9872"/>
                  </a:cubicBezTo>
                  <a:lnTo>
                    <a:pt x="2017" y="9872"/>
                  </a:lnTo>
                  <a:cubicBezTo>
                    <a:pt x="1321" y="9872"/>
                    <a:pt x="750" y="9373"/>
                    <a:pt x="607" y="8712"/>
                  </a:cubicBezTo>
                  <a:close/>
                  <a:moveTo>
                    <a:pt x="10724" y="10443"/>
                  </a:moveTo>
                  <a:lnTo>
                    <a:pt x="10724" y="10729"/>
                  </a:lnTo>
                  <a:cubicBezTo>
                    <a:pt x="10724" y="10889"/>
                    <a:pt x="10599" y="11014"/>
                    <a:pt x="10439" y="11014"/>
                  </a:cubicBezTo>
                  <a:lnTo>
                    <a:pt x="3177" y="11014"/>
                  </a:lnTo>
                  <a:cubicBezTo>
                    <a:pt x="3016" y="11014"/>
                    <a:pt x="2891" y="10889"/>
                    <a:pt x="2891" y="10729"/>
                  </a:cubicBezTo>
                  <a:lnTo>
                    <a:pt x="2891" y="10443"/>
                  </a:lnTo>
                  <a:close/>
                  <a:moveTo>
                    <a:pt x="13088" y="1"/>
                  </a:moveTo>
                  <a:cubicBezTo>
                    <a:pt x="12865" y="1"/>
                    <a:pt x="12642" y="86"/>
                    <a:pt x="12473" y="255"/>
                  </a:cubicBezTo>
                  <a:cubicBezTo>
                    <a:pt x="12241" y="487"/>
                    <a:pt x="12169" y="826"/>
                    <a:pt x="12259" y="1129"/>
                  </a:cubicBezTo>
                  <a:cubicBezTo>
                    <a:pt x="12276" y="1201"/>
                    <a:pt x="12241" y="1308"/>
                    <a:pt x="12169" y="1379"/>
                  </a:cubicBezTo>
                  <a:lnTo>
                    <a:pt x="11509" y="2039"/>
                  </a:lnTo>
                  <a:cubicBezTo>
                    <a:pt x="11170" y="2146"/>
                    <a:pt x="9743" y="2592"/>
                    <a:pt x="9297" y="2735"/>
                  </a:cubicBezTo>
                  <a:cubicBezTo>
                    <a:pt x="8583" y="2503"/>
                    <a:pt x="7655" y="2378"/>
                    <a:pt x="6817" y="2378"/>
                  </a:cubicBezTo>
                  <a:cubicBezTo>
                    <a:pt x="6442" y="2378"/>
                    <a:pt x="6067" y="2396"/>
                    <a:pt x="5710" y="2450"/>
                  </a:cubicBezTo>
                  <a:cubicBezTo>
                    <a:pt x="5550" y="2468"/>
                    <a:pt x="5443" y="2610"/>
                    <a:pt x="5460" y="2771"/>
                  </a:cubicBezTo>
                  <a:cubicBezTo>
                    <a:pt x="5477" y="2920"/>
                    <a:pt x="5601" y="3023"/>
                    <a:pt x="5747" y="3023"/>
                  </a:cubicBezTo>
                  <a:cubicBezTo>
                    <a:pt x="5758" y="3023"/>
                    <a:pt x="5770" y="3022"/>
                    <a:pt x="5782" y="3021"/>
                  </a:cubicBezTo>
                  <a:cubicBezTo>
                    <a:pt x="6121" y="2967"/>
                    <a:pt x="6460" y="2949"/>
                    <a:pt x="6817" y="2949"/>
                  </a:cubicBezTo>
                  <a:cubicBezTo>
                    <a:pt x="7370" y="2949"/>
                    <a:pt x="7941" y="3003"/>
                    <a:pt x="8458" y="3110"/>
                  </a:cubicBezTo>
                  <a:cubicBezTo>
                    <a:pt x="8030" y="3431"/>
                    <a:pt x="7726" y="3877"/>
                    <a:pt x="7584" y="4412"/>
                  </a:cubicBezTo>
                  <a:cubicBezTo>
                    <a:pt x="7205" y="5912"/>
                    <a:pt x="8363" y="7286"/>
                    <a:pt x="9808" y="7286"/>
                  </a:cubicBezTo>
                  <a:cubicBezTo>
                    <a:pt x="9997" y="7286"/>
                    <a:pt x="10190" y="7263"/>
                    <a:pt x="10385" y="7214"/>
                  </a:cubicBezTo>
                  <a:cubicBezTo>
                    <a:pt x="11188" y="7017"/>
                    <a:pt x="11795" y="6411"/>
                    <a:pt x="12027" y="5626"/>
                  </a:cubicBezTo>
                  <a:lnTo>
                    <a:pt x="12062" y="5536"/>
                  </a:lnTo>
                  <a:cubicBezTo>
                    <a:pt x="12330" y="6018"/>
                    <a:pt x="12455" y="6500"/>
                    <a:pt x="12455" y="6982"/>
                  </a:cubicBezTo>
                  <a:cubicBezTo>
                    <a:pt x="12455" y="7374"/>
                    <a:pt x="12383" y="7767"/>
                    <a:pt x="12223" y="8141"/>
                  </a:cubicBezTo>
                  <a:lnTo>
                    <a:pt x="1392" y="8141"/>
                  </a:lnTo>
                  <a:cubicBezTo>
                    <a:pt x="1232" y="7767"/>
                    <a:pt x="1160" y="7374"/>
                    <a:pt x="1160" y="6982"/>
                  </a:cubicBezTo>
                  <a:cubicBezTo>
                    <a:pt x="1160" y="5661"/>
                    <a:pt x="2088" y="4412"/>
                    <a:pt x="3676" y="3645"/>
                  </a:cubicBezTo>
                  <a:cubicBezTo>
                    <a:pt x="3819" y="3574"/>
                    <a:pt x="3872" y="3413"/>
                    <a:pt x="3801" y="3270"/>
                  </a:cubicBezTo>
                  <a:cubicBezTo>
                    <a:pt x="3749" y="3166"/>
                    <a:pt x="3639" y="3100"/>
                    <a:pt x="3528" y="3100"/>
                  </a:cubicBezTo>
                  <a:cubicBezTo>
                    <a:pt x="3488" y="3100"/>
                    <a:pt x="3447" y="3109"/>
                    <a:pt x="3409" y="3128"/>
                  </a:cubicBezTo>
                  <a:cubicBezTo>
                    <a:pt x="1642" y="4002"/>
                    <a:pt x="572" y="5429"/>
                    <a:pt x="572" y="6982"/>
                  </a:cubicBezTo>
                  <a:cubicBezTo>
                    <a:pt x="572" y="7374"/>
                    <a:pt x="643" y="7767"/>
                    <a:pt x="768" y="8141"/>
                  </a:cubicBezTo>
                  <a:lnTo>
                    <a:pt x="286" y="8141"/>
                  </a:lnTo>
                  <a:cubicBezTo>
                    <a:pt x="126" y="8141"/>
                    <a:pt x="1" y="8266"/>
                    <a:pt x="1" y="8427"/>
                  </a:cubicBezTo>
                  <a:cubicBezTo>
                    <a:pt x="1" y="9533"/>
                    <a:pt x="911" y="10443"/>
                    <a:pt x="2017" y="10443"/>
                  </a:cubicBezTo>
                  <a:lnTo>
                    <a:pt x="2302" y="10443"/>
                  </a:lnTo>
                  <a:lnTo>
                    <a:pt x="2302" y="10729"/>
                  </a:lnTo>
                  <a:cubicBezTo>
                    <a:pt x="2302" y="11210"/>
                    <a:pt x="2695" y="11603"/>
                    <a:pt x="3177" y="11603"/>
                  </a:cubicBezTo>
                  <a:lnTo>
                    <a:pt x="10439" y="11603"/>
                  </a:lnTo>
                  <a:cubicBezTo>
                    <a:pt x="10920" y="11603"/>
                    <a:pt x="11313" y="11210"/>
                    <a:pt x="11313" y="10729"/>
                  </a:cubicBezTo>
                  <a:lnTo>
                    <a:pt x="11313" y="10443"/>
                  </a:lnTo>
                  <a:lnTo>
                    <a:pt x="11598" y="10443"/>
                  </a:lnTo>
                  <a:cubicBezTo>
                    <a:pt x="12705" y="10443"/>
                    <a:pt x="13615" y="9533"/>
                    <a:pt x="13615" y="8427"/>
                  </a:cubicBezTo>
                  <a:cubicBezTo>
                    <a:pt x="13615" y="8266"/>
                    <a:pt x="13490" y="8141"/>
                    <a:pt x="13329" y="8141"/>
                  </a:cubicBezTo>
                  <a:lnTo>
                    <a:pt x="12847" y="8141"/>
                  </a:lnTo>
                  <a:cubicBezTo>
                    <a:pt x="12972" y="7767"/>
                    <a:pt x="13044" y="7374"/>
                    <a:pt x="13044" y="6982"/>
                  </a:cubicBezTo>
                  <a:cubicBezTo>
                    <a:pt x="13044" y="6250"/>
                    <a:pt x="12776" y="5483"/>
                    <a:pt x="12276" y="4787"/>
                  </a:cubicBezTo>
                  <a:lnTo>
                    <a:pt x="12722" y="3270"/>
                  </a:lnTo>
                  <a:lnTo>
                    <a:pt x="13400" y="2592"/>
                  </a:lnTo>
                  <a:cubicBezTo>
                    <a:pt x="13460" y="2533"/>
                    <a:pt x="13543" y="2499"/>
                    <a:pt x="13611" y="2499"/>
                  </a:cubicBezTo>
                  <a:cubicBezTo>
                    <a:pt x="13625" y="2499"/>
                    <a:pt x="13638" y="2500"/>
                    <a:pt x="13650" y="2503"/>
                  </a:cubicBezTo>
                  <a:cubicBezTo>
                    <a:pt x="13738" y="2534"/>
                    <a:pt x="13828" y="2549"/>
                    <a:pt x="13917" y="2549"/>
                  </a:cubicBezTo>
                  <a:cubicBezTo>
                    <a:pt x="14138" y="2549"/>
                    <a:pt x="14354" y="2459"/>
                    <a:pt x="14507" y="2307"/>
                  </a:cubicBezTo>
                  <a:cubicBezTo>
                    <a:pt x="14846" y="1968"/>
                    <a:pt x="14846" y="1415"/>
                    <a:pt x="14507" y="1076"/>
                  </a:cubicBezTo>
                  <a:cubicBezTo>
                    <a:pt x="14364" y="915"/>
                    <a:pt x="14168" y="826"/>
                    <a:pt x="13954" y="826"/>
                  </a:cubicBezTo>
                  <a:cubicBezTo>
                    <a:pt x="13936" y="612"/>
                    <a:pt x="13847" y="416"/>
                    <a:pt x="13704" y="255"/>
                  </a:cubicBezTo>
                  <a:cubicBezTo>
                    <a:pt x="13534" y="86"/>
                    <a:pt x="13311" y="1"/>
                    <a:pt x="13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8"/>
            <p:cNvSpPr/>
            <p:nvPr/>
          </p:nvSpPr>
          <p:spPr>
            <a:xfrm>
              <a:off x="2890425" y="2884025"/>
              <a:ext cx="14300" cy="14750"/>
            </a:xfrm>
            <a:custGeom>
              <a:avLst/>
              <a:gdLst/>
              <a:ahLst/>
              <a:cxnLst/>
              <a:rect l="l" t="t" r="r" b="b"/>
              <a:pathLst>
                <a:path w="572" h="590" extrusionOk="0">
                  <a:moveTo>
                    <a:pt x="286" y="1"/>
                  </a:moveTo>
                  <a:cubicBezTo>
                    <a:pt x="125" y="1"/>
                    <a:pt x="0" y="143"/>
                    <a:pt x="0" y="286"/>
                  </a:cubicBezTo>
                  <a:cubicBezTo>
                    <a:pt x="0" y="447"/>
                    <a:pt x="125" y="589"/>
                    <a:pt x="286" y="589"/>
                  </a:cubicBezTo>
                  <a:cubicBezTo>
                    <a:pt x="446" y="589"/>
                    <a:pt x="571" y="447"/>
                    <a:pt x="571" y="286"/>
                  </a:cubicBezTo>
                  <a:cubicBezTo>
                    <a:pt x="571" y="143"/>
                    <a:pt x="446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48"/>
          <p:cNvSpPr txBox="1"/>
          <p:nvPr/>
        </p:nvSpPr>
        <p:spPr>
          <a:xfrm>
            <a:off x="720000" y="4381825"/>
            <a:ext cx="7704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720000" y="1909588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Carbohydrates = 6-8 Servings</a:t>
            </a:r>
            <a:endParaRPr sz="1600" dirty="0"/>
          </a:p>
        </p:txBody>
      </p:sp>
      <p:sp>
        <p:nvSpPr>
          <p:cNvPr id="337" name="Google Shape;337;p46"/>
          <p:cNvSpPr txBox="1">
            <a:spLocks noGrp="1"/>
          </p:cNvSpPr>
          <p:nvPr>
            <p:ph type="subTitle" idx="1"/>
          </p:nvPr>
        </p:nvSpPr>
        <p:spPr>
          <a:xfrm>
            <a:off x="636873" y="2341336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½ cup rice 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pc. </a:t>
            </a:r>
            <a:r>
              <a:rPr lang="en-MY" sz="1400" dirty="0"/>
              <a:t>B</a:t>
            </a:r>
            <a:r>
              <a:rPr lang="en" sz="1400" dirty="0"/>
              <a:t>read 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cup noodle = 1 serving</a:t>
            </a:r>
            <a:endParaRPr sz="1400" dirty="0"/>
          </a:p>
        </p:txBody>
      </p:sp>
      <p:sp>
        <p:nvSpPr>
          <p:cNvPr id="338" name="Google Shape;338;p46"/>
          <p:cNvSpPr txBox="1">
            <a:spLocks noGrp="1"/>
          </p:cNvSpPr>
          <p:nvPr>
            <p:ph type="title" idx="2"/>
          </p:nvPr>
        </p:nvSpPr>
        <p:spPr>
          <a:xfrm>
            <a:off x="4209750" y="1909613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Protein = 2 servings</a:t>
            </a:r>
            <a:endParaRPr sz="1600" dirty="0"/>
          </a:p>
        </p:txBody>
      </p:sp>
      <p:sp>
        <p:nvSpPr>
          <p:cNvPr id="339" name="Google Shape;339;p46"/>
          <p:cNvSpPr txBox="1">
            <a:spLocks noGrp="1"/>
          </p:cNvSpPr>
          <p:nvPr>
            <p:ph type="subTitle" idx="3"/>
          </p:nvPr>
        </p:nvSpPr>
        <p:spPr>
          <a:xfrm>
            <a:off x="4209750" y="2341336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85-170 gm of meat </a:t>
            </a:r>
            <a:r>
              <a:rPr lang="en" sz="1400" dirty="0"/>
              <a:t>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cup lentil or beans 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40" name="Google Shape;340;p46"/>
          <p:cNvSpPr txBox="1">
            <a:spLocks noGrp="1"/>
          </p:cNvSpPr>
          <p:nvPr>
            <p:ph type="title" idx="4"/>
          </p:nvPr>
        </p:nvSpPr>
        <p:spPr>
          <a:xfrm>
            <a:off x="719999" y="3698700"/>
            <a:ext cx="3214047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Vegetables and Fruits = 5 or more</a:t>
            </a:r>
            <a:endParaRPr sz="1600" dirty="0"/>
          </a:p>
        </p:txBody>
      </p:sp>
      <p:sp>
        <p:nvSpPr>
          <p:cNvPr id="341" name="Google Shape;341;p46"/>
          <p:cNvSpPr txBox="1">
            <a:spLocks noGrp="1"/>
          </p:cNvSpPr>
          <p:nvPr>
            <p:ph type="subTitle" idx="5"/>
          </p:nvPr>
        </p:nvSpPr>
        <p:spPr>
          <a:xfrm>
            <a:off x="748049" y="4126491"/>
            <a:ext cx="3200022" cy="7434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medium sized fruit 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/>
              <a:t>1 cup raw salad = 1 serving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/>
              <a:t>½ cup cooked vegetables = 1 serving</a:t>
            </a:r>
            <a:endParaRPr sz="1400" dirty="0"/>
          </a:p>
        </p:txBody>
      </p:sp>
      <p:sp>
        <p:nvSpPr>
          <p:cNvPr id="342" name="Google Shape;342;p46"/>
          <p:cNvSpPr txBox="1">
            <a:spLocks noGrp="1"/>
          </p:cNvSpPr>
          <p:nvPr>
            <p:ph type="title" idx="6"/>
          </p:nvPr>
        </p:nvSpPr>
        <p:spPr>
          <a:xfrm>
            <a:off x="4209750" y="3698700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Fats = </a:t>
            </a:r>
            <a:endParaRPr sz="1600" dirty="0"/>
          </a:p>
        </p:txBody>
      </p:sp>
      <p:sp>
        <p:nvSpPr>
          <p:cNvPr id="343" name="Google Shape;343;p46"/>
          <p:cNvSpPr txBox="1">
            <a:spLocks noGrp="1"/>
          </p:cNvSpPr>
          <p:nvPr>
            <p:ph type="subTitle" idx="7"/>
          </p:nvPr>
        </p:nvSpPr>
        <p:spPr>
          <a:xfrm>
            <a:off x="4209750" y="4059900"/>
            <a:ext cx="3034566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44 grams to 77 grams of fat per day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Eg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: 1 tbsp of butter and/or oil = 14 gm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sz="1400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Serving Sizes</a:t>
            </a:r>
            <a:endParaRPr dirty="0"/>
          </a:p>
        </p:txBody>
      </p:sp>
      <p:pic>
        <p:nvPicPr>
          <p:cNvPr id="345" name="Google Shape;345;p46"/>
          <p:cNvPicPr preferRelativeResize="0"/>
          <p:nvPr/>
        </p:nvPicPr>
        <p:blipFill rotWithShape="1">
          <a:blip r:embed="rId3">
            <a:alphaModFix/>
          </a:blip>
          <a:srcRect l="57834" r="26688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46"/>
          <p:cNvCxnSpPr/>
          <p:nvPr/>
        </p:nvCxnSpPr>
        <p:spPr>
          <a:xfrm rot="10800000">
            <a:off x="7712100" y="1768200"/>
            <a:ext cx="1431900" cy="3375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Google Shape;347;p46"/>
          <p:cNvSpPr/>
          <p:nvPr/>
        </p:nvSpPr>
        <p:spPr>
          <a:xfrm>
            <a:off x="1885350" y="1253813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6"/>
          <p:cNvSpPr/>
          <p:nvPr/>
        </p:nvSpPr>
        <p:spPr>
          <a:xfrm>
            <a:off x="5375100" y="1253813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6"/>
          <p:cNvSpPr/>
          <p:nvPr/>
        </p:nvSpPr>
        <p:spPr>
          <a:xfrm>
            <a:off x="1885350" y="305037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6"/>
          <p:cNvSpPr/>
          <p:nvPr/>
        </p:nvSpPr>
        <p:spPr>
          <a:xfrm>
            <a:off x="5375100" y="305037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46"/>
          <p:cNvGrpSpPr/>
          <p:nvPr/>
        </p:nvGrpSpPr>
        <p:grpSpPr>
          <a:xfrm>
            <a:off x="5476550" y="1371350"/>
            <a:ext cx="369800" cy="337675"/>
            <a:chOff x="5595375" y="1666300"/>
            <a:chExt cx="369800" cy="337675"/>
          </a:xfrm>
        </p:grpSpPr>
        <p:sp>
          <p:nvSpPr>
            <p:cNvPr id="352" name="Google Shape;352;p46"/>
            <p:cNvSpPr/>
            <p:nvPr/>
          </p:nvSpPr>
          <p:spPr>
            <a:xfrm>
              <a:off x="5595375" y="1666300"/>
              <a:ext cx="369800" cy="337675"/>
            </a:xfrm>
            <a:custGeom>
              <a:avLst/>
              <a:gdLst/>
              <a:ahLst/>
              <a:cxnLst/>
              <a:rect l="l" t="t" r="r" b="b"/>
              <a:pathLst>
                <a:path w="14792" h="13507" extrusionOk="0">
                  <a:moveTo>
                    <a:pt x="13321" y="575"/>
                  </a:moveTo>
                  <a:cubicBezTo>
                    <a:pt x="13513" y="575"/>
                    <a:pt x="13686" y="589"/>
                    <a:pt x="13828" y="606"/>
                  </a:cubicBezTo>
                  <a:cubicBezTo>
                    <a:pt x="13596" y="981"/>
                    <a:pt x="13115" y="1587"/>
                    <a:pt x="12437" y="1908"/>
                  </a:cubicBezTo>
                  <a:cubicBezTo>
                    <a:pt x="12151" y="2033"/>
                    <a:pt x="11848" y="2105"/>
                    <a:pt x="11509" y="2158"/>
                  </a:cubicBezTo>
                  <a:cubicBezTo>
                    <a:pt x="11223" y="2069"/>
                    <a:pt x="10938" y="2015"/>
                    <a:pt x="10652" y="1980"/>
                  </a:cubicBezTo>
                  <a:cubicBezTo>
                    <a:pt x="10902" y="1623"/>
                    <a:pt x="11330" y="1141"/>
                    <a:pt x="11937" y="856"/>
                  </a:cubicBezTo>
                  <a:cubicBezTo>
                    <a:pt x="12411" y="637"/>
                    <a:pt x="12910" y="575"/>
                    <a:pt x="13321" y="575"/>
                  </a:cubicBezTo>
                  <a:close/>
                  <a:moveTo>
                    <a:pt x="10171" y="2533"/>
                  </a:moveTo>
                  <a:cubicBezTo>
                    <a:pt x="12383" y="2533"/>
                    <a:pt x="14221" y="4317"/>
                    <a:pt x="14221" y="6583"/>
                  </a:cubicBezTo>
                  <a:cubicBezTo>
                    <a:pt x="14221" y="8814"/>
                    <a:pt x="12401" y="10616"/>
                    <a:pt x="10171" y="10616"/>
                  </a:cubicBezTo>
                  <a:cubicBezTo>
                    <a:pt x="9778" y="10616"/>
                    <a:pt x="9368" y="10562"/>
                    <a:pt x="8993" y="10437"/>
                  </a:cubicBezTo>
                  <a:cubicBezTo>
                    <a:pt x="9171" y="9938"/>
                    <a:pt x="9261" y="9420"/>
                    <a:pt x="9261" y="8885"/>
                  </a:cubicBezTo>
                  <a:cubicBezTo>
                    <a:pt x="9261" y="7029"/>
                    <a:pt x="8154" y="5441"/>
                    <a:pt x="6602" y="4710"/>
                  </a:cubicBezTo>
                  <a:cubicBezTo>
                    <a:pt x="7280" y="3389"/>
                    <a:pt x="8654" y="2551"/>
                    <a:pt x="10153" y="2533"/>
                  </a:cubicBezTo>
                  <a:close/>
                  <a:moveTo>
                    <a:pt x="13305" y="1"/>
                  </a:moveTo>
                  <a:cubicBezTo>
                    <a:pt x="12831" y="1"/>
                    <a:pt x="12255" y="75"/>
                    <a:pt x="11705" y="338"/>
                  </a:cubicBezTo>
                  <a:cubicBezTo>
                    <a:pt x="11063" y="624"/>
                    <a:pt x="10599" y="1088"/>
                    <a:pt x="10295" y="1480"/>
                  </a:cubicBezTo>
                  <a:cubicBezTo>
                    <a:pt x="10135" y="891"/>
                    <a:pt x="9885" y="445"/>
                    <a:pt x="9867" y="374"/>
                  </a:cubicBezTo>
                  <a:cubicBezTo>
                    <a:pt x="9817" y="274"/>
                    <a:pt x="9714" y="218"/>
                    <a:pt x="9608" y="218"/>
                  </a:cubicBezTo>
                  <a:cubicBezTo>
                    <a:pt x="9563" y="218"/>
                    <a:pt x="9517" y="228"/>
                    <a:pt x="9475" y="249"/>
                  </a:cubicBezTo>
                  <a:cubicBezTo>
                    <a:pt x="9332" y="320"/>
                    <a:pt x="9278" y="499"/>
                    <a:pt x="9350" y="642"/>
                  </a:cubicBezTo>
                  <a:cubicBezTo>
                    <a:pt x="9385" y="731"/>
                    <a:pt x="9671" y="1230"/>
                    <a:pt x="9814" y="1962"/>
                  </a:cubicBezTo>
                  <a:cubicBezTo>
                    <a:pt x="8208" y="2105"/>
                    <a:pt x="6780" y="3050"/>
                    <a:pt x="6049" y="4496"/>
                  </a:cubicBezTo>
                  <a:cubicBezTo>
                    <a:pt x="5603" y="4335"/>
                    <a:pt x="5121" y="4264"/>
                    <a:pt x="4639" y="4264"/>
                  </a:cubicBezTo>
                  <a:cubicBezTo>
                    <a:pt x="4265" y="4264"/>
                    <a:pt x="3890" y="4317"/>
                    <a:pt x="3533" y="4406"/>
                  </a:cubicBezTo>
                  <a:cubicBezTo>
                    <a:pt x="3372" y="4442"/>
                    <a:pt x="3283" y="4603"/>
                    <a:pt x="3319" y="4745"/>
                  </a:cubicBezTo>
                  <a:cubicBezTo>
                    <a:pt x="3349" y="4882"/>
                    <a:pt x="3471" y="4967"/>
                    <a:pt x="3594" y="4967"/>
                  </a:cubicBezTo>
                  <a:cubicBezTo>
                    <a:pt x="3615" y="4967"/>
                    <a:pt x="3637" y="4965"/>
                    <a:pt x="3658" y="4960"/>
                  </a:cubicBezTo>
                  <a:cubicBezTo>
                    <a:pt x="3979" y="4888"/>
                    <a:pt x="4300" y="4852"/>
                    <a:pt x="4639" y="4852"/>
                  </a:cubicBezTo>
                  <a:cubicBezTo>
                    <a:pt x="6816" y="4852"/>
                    <a:pt x="8672" y="6601"/>
                    <a:pt x="8672" y="8885"/>
                  </a:cubicBezTo>
                  <a:cubicBezTo>
                    <a:pt x="8672" y="11133"/>
                    <a:pt x="6870" y="12935"/>
                    <a:pt x="4639" y="12935"/>
                  </a:cubicBezTo>
                  <a:cubicBezTo>
                    <a:pt x="2409" y="12935"/>
                    <a:pt x="589" y="11115"/>
                    <a:pt x="589" y="8885"/>
                  </a:cubicBezTo>
                  <a:cubicBezTo>
                    <a:pt x="589" y="7797"/>
                    <a:pt x="1017" y="6762"/>
                    <a:pt x="1802" y="5994"/>
                  </a:cubicBezTo>
                  <a:cubicBezTo>
                    <a:pt x="1909" y="5887"/>
                    <a:pt x="1909" y="5709"/>
                    <a:pt x="1802" y="5602"/>
                  </a:cubicBezTo>
                  <a:cubicBezTo>
                    <a:pt x="1747" y="5537"/>
                    <a:pt x="1672" y="5506"/>
                    <a:pt x="1595" y="5506"/>
                  </a:cubicBezTo>
                  <a:cubicBezTo>
                    <a:pt x="1524" y="5506"/>
                    <a:pt x="1452" y="5533"/>
                    <a:pt x="1392" y="5584"/>
                  </a:cubicBezTo>
                  <a:cubicBezTo>
                    <a:pt x="500" y="6458"/>
                    <a:pt x="0" y="7636"/>
                    <a:pt x="0" y="8885"/>
                  </a:cubicBezTo>
                  <a:cubicBezTo>
                    <a:pt x="0" y="11436"/>
                    <a:pt x="2088" y="13506"/>
                    <a:pt x="4639" y="13506"/>
                  </a:cubicBezTo>
                  <a:cubicBezTo>
                    <a:pt x="6388" y="13506"/>
                    <a:pt x="7976" y="12525"/>
                    <a:pt x="8761" y="10972"/>
                  </a:cubicBezTo>
                  <a:cubicBezTo>
                    <a:pt x="9207" y="11133"/>
                    <a:pt x="9689" y="11204"/>
                    <a:pt x="10171" y="11204"/>
                  </a:cubicBezTo>
                  <a:cubicBezTo>
                    <a:pt x="12722" y="11204"/>
                    <a:pt x="14792" y="9135"/>
                    <a:pt x="14792" y="6583"/>
                  </a:cubicBezTo>
                  <a:cubicBezTo>
                    <a:pt x="14792" y="4817"/>
                    <a:pt x="13828" y="3300"/>
                    <a:pt x="12419" y="2533"/>
                  </a:cubicBezTo>
                  <a:cubicBezTo>
                    <a:pt x="12508" y="2497"/>
                    <a:pt x="12597" y="2462"/>
                    <a:pt x="12668" y="2426"/>
                  </a:cubicBezTo>
                  <a:cubicBezTo>
                    <a:pt x="13917" y="1855"/>
                    <a:pt x="14524" y="570"/>
                    <a:pt x="14542" y="517"/>
                  </a:cubicBezTo>
                  <a:cubicBezTo>
                    <a:pt x="14578" y="445"/>
                    <a:pt x="14578" y="356"/>
                    <a:pt x="14542" y="285"/>
                  </a:cubicBezTo>
                  <a:cubicBezTo>
                    <a:pt x="14506" y="196"/>
                    <a:pt x="14435" y="142"/>
                    <a:pt x="14364" y="124"/>
                  </a:cubicBezTo>
                  <a:cubicBezTo>
                    <a:pt x="14324" y="114"/>
                    <a:pt x="13892" y="1"/>
                    <a:pt x="13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6"/>
            <p:cNvSpPr/>
            <p:nvPr/>
          </p:nvSpPr>
          <p:spPr>
            <a:xfrm>
              <a:off x="5624350" y="1801875"/>
              <a:ext cx="173550" cy="173550"/>
            </a:xfrm>
            <a:custGeom>
              <a:avLst/>
              <a:gdLst/>
              <a:ahLst/>
              <a:cxnLst/>
              <a:rect l="l" t="t" r="r" b="b"/>
              <a:pathLst>
                <a:path w="6942" h="6942" extrusionOk="0">
                  <a:moveTo>
                    <a:pt x="3177" y="589"/>
                  </a:moveTo>
                  <a:lnTo>
                    <a:pt x="3177" y="2641"/>
                  </a:lnTo>
                  <a:cubicBezTo>
                    <a:pt x="3159" y="2659"/>
                    <a:pt x="3123" y="2677"/>
                    <a:pt x="3106" y="2677"/>
                  </a:cubicBezTo>
                  <a:lnTo>
                    <a:pt x="1643" y="1232"/>
                  </a:lnTo>
                  <a:cubicBezTo>
                    <a:pt x="2089" y="875"/>
                    <a:pt x="2624" y="643"/>
                    <a:pt x="3177" y="589"/>
                  </a:cubicBezTo>
                  <a:close/>
                  <a:moveTo>
                    <a:pt x="3766" y="589"/>
                  </a:moveTo>
                  <a:cubicBezTo>
                    <a:pt x="4319" y="643"/>
                    <a:pt x="4854" y="875"/>
                    <a:pt x="5300" y="1232"/>
                  </a:cubicBezTo>
                  <a:lnTo>
                    <a:pt x="3837" y="2677"/>
                  </a:lnTo>
                  <a:cubicBezTo>
                    <a:pt x="3819" y="2677"/>
                    <a:pt x="3784" y="2659"/>
                    <a:pt x="3766" y="2641"/>
                  </a:cubicBezTo>
                  <a:lnTo>
                    <a:pt x="3766" y="589"/>
                  </a:lnTo>
                  <a:close/>
                  <a:moveTo>
                    <a:pt x="1232" y="1642"/>
                  </a:moveTo>
                  <a:lnTo>
                    <a:pt x="2695" y="3087"/>
                  </a:lnTo>
                  <a:cubicBezTo>
                    <a:pt x="2677" y="3123"/>
                    <a:pt x="2660" y="3141"/>
                    <a:pt x="2660" y="3176"/>
                  </a:cubicBezTo>
                  <a:lnTo>
                    <a:pt x="590" y="3176"/>
                  </a:lnTo>
                  <a:cubicBezTo>
                    <a:pt x="661" y="2605"/>
                    <a:pt x="875" y="2088"/>
                    <a:pt x="1232" y="1642"/>
                  </a:cubicBezTo>
                  <a:close/>
                  <a:moveTo>
                    <a:pt x="5711" y="1642"/>
                  </a:moveTo>
                  <a:cubicBezTo>
                    <a:pt x="6067" y="2088"/>
                    <a:pt x="6299" y="2605"/>
                    <a:pt x="6353" y="3176"/>
                  </a:cubicBezTo>
                  <a:lnTo>
                    <a:pt x="4283" y="3176"/>
                  </a:lnTo>
                  <a:cubicBezTo>
                    <a:pt x="4283" y="3141"/>
                    <a:pt x="4265" y="3123"/>
                    <a:pt x="4248" y="3087"/>
                  </a:cubicBezTo>
                  <a:lnTo>
                    <a:pt x="5711" y="1642"/>
                  </a:lnTo>
                  <a:close/>
                  <a:moveTo>
                    <a:pt x="3480" y="3176"/>
                  </a:moveTo>
                  <a:cubicBezTo>
                    <a:pt x="3623" y="3176"/>
                    <a:pt x="3766" y="3301"/>
                    <a:pt x="3766" y="3462"/>
                  </a:cubicBezTo>
                  <a:cubicBezTo>
                    <a:pt x="3766" y="3622"/>
                    <a:pt x="3623" y="3747"/>
                    <a:pt x="3480" y="3747"/>
                  </a:cubicBezTo>
                  <a:cubicBezTo>
                    <a:pt x="3320" y="3747"/>
                    <a:pt x="3177" y="3622"/>
                    <a:pt x="3177" y="3462"/>
                  </a:cubicBezTo>
                  <a:cubicBezTo>
                    <a:pt x="3177" y="3301"/>
                    <a:pt x="3320" y="3176"/>
                    <a:pt x="3480" y="3176"/>
                  </a:cubicBezTo>
                  <a:close/>
                  <a:moveTo>
                    <a:pt x="2660" y="3747"/>
                  </a:moveTo>
                  <a:cubicBezTo>
                    <a:pt x="2660" y="3783"/>
                    <a:pt x="2677" y="3819"/>
                    <a:pt x="2695" y="3837"/>
                  </a:cubicBezTo>
                  <a:lnTo>
                    <a:pt x="1232" y="5300"/>
                  </a:lnTo>
                  <a:cubicBezTo>
                    <a:pt x="875" y="4854"/>
                    <a:pt x="661" y="4318"/>
                    <a:pt x="590" y="3747"/>
                  </a:cubicBezTo>
                  <a:close/>
                  <a:moveTo>
                    <a:pt x="6353" y="3747"/>
                  </a:moveTo>
                  <a:cubicBezTo>
                    <a:pt x="6299" y="4318"/>
                    <a:pt x="6067" y="4854"/>
                    <a:pt x="5711" y="5300"/>
                  </a:cubicBezTo>
                  <a:lnTo>
                    <a:pt x="4248" y="3837"/>
                  </a:lnTo>
                  <a:cubicBezTo>
                    <a:pt x="4265" y="3819"/>
                    <a:pt x="4283" y="3783"/>
                    <a:pt x="4283" y="3747"/>
                  </a:cubicBezTo>
                  <a:close/>
                  <a:moveTo>
                    <a:pt x="3106" y="4247"/>
                  </a:moveTo>
                  <a:cubicBezTo>
                    <a:pt x="3123" y="4265"/>
                    <a:pt x="3159" y="4265"/>
                    <a:pt x="3177" y="4283"/>
                  </a:cubicBezTo>
                  <a:lnTo>
                    <a:pt x="3177" y="6335"/>
                  </a:lnTo>
                  <a:cubicBezTo>
                    <a:pt x="2624" y="6281"/>
                    <a:pt x="2089" y="6067"/>
                    <a:pt x="1643" y="5710"/>
                  </a:cubicBezTo>
                  <a:lnTo>
                    <a:pt x="3106" y="4247"/>
                  </a:lnTo>
                  <a:close/>
                  <a:moveTo>
                    <a:pt x="3837" y="4247"/>
                  </a:moveTo>
                  <a:lnTo>
                    <a:pt x="5300" y="5710"/>
                  </a:lnTo>
                  <a:cubicBezTo>
                    <a:pt x="4854" y="6067"/>
                    <a:pt x="4319" y="6281"/>
                    <a:pt x="3766" y="6335"/>
                  </a:cubicBezTo>
                  <a:lnTo>
                    <a:pt x="3766" y="4283"/>
                  </a:lnTo>
                  <a:cubicBezTo>
                    <a:pt x="3784" y="4265"/>
                    <a:pt x="3819" y="4265"/>
                    <a:pt x="3837" y="4247"/>
                  </a:cubicBezTo>
                  <a:close/>
                  <a:moveTo>
                    <a:pt x="3480" y="0"/>
                  </a:moveTo>
                  <a:cubicBezTo>
                    <a:pt x="1553" y="0"/>
                    <a:pt x="1" y="1553"/>
                    <a:pt x="1" y="3462"/>
                  </a:cubicBezTo>
                  <a:cubicBezTo>
                    <a:pt x="1" y="5353"/>
                    <a:pt x="1535" y="6941"/>
                    <a:pt x="3480" y="6941"/>
                  </a:cubicBezTo>
                  <a:cubicBezTo>
                    <a:pt x="5372" y="6941"/>
                    <a:pt x="6942" y="5407"/>
                    <a:pt x="6942" y="3462"/>
                  </a:cubicBezTo>
                  <a:cubicBezTo>
                    <a:pt x="6942" y="1553"/>
                    <a:pt x="5389" y="0"/>
                    <a:pt x="3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6"/>
            <p:cNvSpPr/>
            <p:nvPr/>
          </p:nvSpPr>
          <p:spPr>
            <a:xfrm>
              <a:off x="5651125" y="1786700"/>
              <a:ext cx="14750" cy="14300"/>
            </a:xfrm>
            <a:custGeom>
              <a:avLst/>
              <a:gdLst/>
              <a:ahLst/>
              <a:cxnLst/>
              <a:rect l="l" t="t" r="r" b="b"/>
              <a:pathLst>
                <a:path w="590" h="572" extrusionOk="0">
                  <a:moveTo>
                    <a:pt x="286" y="1"/>
                  </a:moveTo>
                  <a:cubicBezTo>
                    <a:pt x="125" y="1"/>
                    <a:pt x="1" y="126"/>
                    <a:pt x="1" y="286"/>
                  </a:cubicBezTo>
                  <a:cubicBezTo>
                    <a:pt x="1" y="447"/>
                    <a:pt x="125" y="572"/>
                    <a:pt x="286" y="572"/>
                  </a:cubicBezTo>
                  <a:cubicBezTo>
                    <a:pt x="447" y="572"/>
                    <a:pt x="589" y="447"/>
                    <a:pt x="589" y="286"/>
                  </a:cubicBezTo>
                  <a:cubicBezTo>
                    <a:pt x="589" y="126"/>
                    <a:pt x="447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46"/>
          <p:cNvGrpSpPr/>
          <p:nvPr/>
        </p:nvGrpSpPr>
        <p:grpSpPr>
          <a:xfrm rot="-2700000">
            <a:off x="1986315" y="1380482"/>
            <a:ext cx="370696" cy="369021"/>
            <a:chOff x="1073600" y="3946900"/>
            <a:chExt cx="370700" cy="369025"/>
          </a:xfrm>
        </p:grpSpPr>
        <p:sp>
          <p:nvSpPr>
            <p:cNvPr id="356" name="Google Shape;356;p46"/>
            <p:cNvSpPr/>
            <p:nvPr/>
          </p:nvSpPr>
          <p:spPr>
            <a:xfrm>
              <a:off x="1376025" y="3999075"/>
              <a:ext cx="16075" cy="14525"/>
            </a:xfrm>
            <a:custGeom>
              <a:avLst/>
              <a:gdLst/>
              <a:ahLst/>
              <a:cxnLst/>
              <a:rect l="l" t="t" r="r" b="b"/>
              <a:pathLst>
                <a:path w="643" h="581" extrusionOk="0">
                  <a:moveTo>
                    <a:pt x="324" y="1"/>
                  </a:moveTo>
                  <a:cubicBezTo>
                    <a:pt x="250" y="1"/>
                    <a:pt x="179" y="32"/>
                    <a:pt x="125" y="94"/>
                  </a:cubicBezTo>
                  <a:cubicBezTo>
                    <a:pt x="1" y="201"/>
                    <a:pt x="1" y="380"/>
                    <a:pt x="125" y="487"/>
                  </a:cubicBezTo>
                  <a:cubicBezTo>
                    <a:pt x="179" y="549"/>
                    <a:pt x="250" y="581"/>
                    <a:pt x="324" y="581"/>
                  </a:cubicBezTo>
                  <a:cubicBezTo>
                    <a:pt x="398" y="581"/>
                    <a:pt x="473" y="549"/>
                    <a:pt x="536" y="487"/>
                  </a:cubicBezTo>
                  <a:cubicBezTo>
                    <a:pt x="643" y="380"/>
                    <a:pt x="643" y="201"/>
                    <a:pt x="536" y="94"/>
                  </a:cubicBezTo>
                  <a:cubicBezTo>
                    <a:pt x="473" y="32"/>
                    <a:pt x="398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1073600" y="3946900"/>
              <a:ext cx="370700" cy="369025"/>
            </a:xfrm>
            <a:custGeom>
              <a:avLst/>
              <a:gdLst/>
              <a:ahLst/>
              <a:cxnLst/>
              <a:rect l="l" t="t" r="r" b="b"/>
              <a:pathLst>
                <a:path w="14828" h="14761" extrusionOk="0">
                  <a:moveTo>
                    <a:pt x="6151" y="2803"/>
                  </a:moveTo>
                  <a:cubicBezTo>
                    <a:pt x="6195" y="2803"/>
                    <a:pt x="6238" y="2804"/>
                    <a:pt x="6281" y="2806"/>
                  </a:cubicBezTo>
                  <a:cubicBezTo>
                    <a:pt x="5799" y="3323"/>
                    <a:pt x="5389" y="3966"/>
                    <a:pt x="5050" y="4733"/>
                  </a:cubicBezTo>
                  <a:lnTo>
                    <a:pt x="4300" y="3984"/>
                  </a:lnTo>
                  <a:cubicBezTo>
                    <a:pt x="4193" y="3859"/>
                    <a:pt x="4193" y="3680"/>
                    <a:pt x="4300" y="3573"/>
                  </a:cubicBezTo>
                  <a:cubicBezTo>
                    <a:pt x="4787" y="3069"/>
                    <a:pt x="5464" y="2803"/>
                    <a:pt x="6151" y="2803"/>
                  </a:cubicBezTo>
                  <a:close/>
                  <a:moveTo>
                    <a:pt x="12341" y="574"/>
                  </a:moveTo>
                  <a:cubicBezTo>
                    <a:pt x="13091" y="574"/>
                    <a:pt x="13623" y="763"/>
                    <a:pt x="13828" y="968"/>
                  </a:cubicBezTo>
                  <a:cubicBezTo>
                    <a:pt x="14042" y="1182"/>
                    <a:pt x="14239" y="1753"/>
                    <a:pt x="14221" y="2538"/>
                  </a:cubicBezTo>
                  <a:cubicBezTo>
                    <a:pt x="14185" y="3323"/>
                    <a:pt x="13971" y="4251"/>
                    <a:pt x="13596" y="5125"/>
                  </a:cubicBezTo>
                  <a:cubicBezTo>
                    <a:pt x="13372" y="5180"/>
                    <a:pt x="13143" y="5207"/>
                    <a:pt x="12912" y="5207"/>
                  </a:cubicBezTo>
                  <a:cubicBezTo>
                    <a:pt x="12316" y="5207"/>
                    <a:pt x="11710" y="5027"/>
                    <a:pt x="11170" y="4679"/>
                  </a:cubicBezTo>
                  <a:cubicBezTo>
                    <a:pt x="11127" y="4649"/>
                    <a:pt x="11078" y="4635"/>
                    <a:pt x="11029" y="4635"/>
                  </a:cubicBezTo>
                  <a:cubicBezTo>
                    <a:pt x="10933" y="4635"/>
                    <a:pt x="10836" y="4686"/>
                    <a:pt x="10777" y="4769"/>
                  </a:cubicBezTo>
                  <a:cubicBezTo>
                    <a:pt x="10688" y="4911"/>
                    <a:pt x="10724" y="5090"/>
                    <a:pt x="10866" y="5161"/>
                  </a:cubicBezTo>
                  <a:cubicBezTo>
                    <a:pt x="11474" y="5561"/>
                    <a:pt x="12168" y="5777"/>
                    <a:pt x="12877" y="5777"/>
                  </a:cubicBezTo>
                  <a:cubicBezTo>
                    <a:pt x="13021" y="5777"/>
                    <a:pt x="13166" y="5768"/>
                    <a:pt x="13311" y="5750"/>
                  </a:cubicBezTo>
                  <a:lnTo>
                    <a:pt x="13311" y="5750"/>
                  </a:lnTo>
                  <a:cubicBezTo>
                    <a:pt x="12954" y="6464"/>
                    <a:pt x="12490" y="7124"/>
                    <a:pt x="11955" y="7713"/>
                  </a:cubicBezTo>
                  <a:cubicBezTo>
                    <a:pt x="11848" y="7820"/>
                    <a:pt x="11741" y="7945"/>
                    <a:pt x="11634" y="8052"/>
                  </a:cubicBezTo>
                  <a:cubicBezTo>
                    <a:pt x="10046" y="9640"/>
                    <a:pt x="6941" y="10121"/>
                    <a:pt x="4675" y="10121"/>
                  </a:cubicBezTo>
                  <a:cubicBezTo>
                    <a:pt x="4675" y="7855"/>
                    <a:pt x="5139" y="4751"/>
                    <a:pt x="6745" y="3163"/>
                  </a:cubicBezTo>
                  <a:cubicBezTo>
                    <a:pt x="6852" y="3056"/>
                    <a:pt x="6977" y="2949"/>
                    <a:pt x="7084" y="2842"/>
                  </a:cubicBezTo>
                  <a:cubicBezTo>
                    <a:pt x="7673" y="2306"/>
                    <a:pt x="8333" y="1842"/>
                    <a:pt x="9047" y="1486"/>
                  </a:cubicBezTo>
                  <a:lnTo>
                    <a:pt x="9047" y="1486"/>
                  </a:lnTo>
                  <a:cubicBezTo>
                    <a:pt x="8975" y="2074"/>
                    <a:pt x="9064" y="2699"/>
                    <a:pt x="9296" y="3288"/>
                  </a:cubicBezTo>
                  <a:cubicBezTo>
                    <a:pt x="9338" y="3398"/>
                    <a:pt x="9444" y="3466"/>
                    <a:pt x="9564" y="3466"/>
                  </a:cubicBezTo>
                  <a:cubicBezTo>
                    <a:pt x="9599" y="3466"/>
                    <a:pt x="9635" y="3460"/>
                    <a:pt x="9671" y="3448"/>
                  </a:cubicBezTo>
                  <a:cubicBezTo>
                    <a:pt x="9814" y="3377"/>
                    <a:pt x="9885" y="3216"/>
                    <a:pt x="9832" y="3074"/>
                  </a:cubicBezTo>
                  <a:cubicBezTo>
                    <a:pt x="9582" y="2449"/>
                    <a:pt x="9528" y="1789"/>
                    <a:pt x="9671" y="1200"/>
                  </a:cubicBezTo>
                  <a:cubicBezTo>
                    <a:pt x="10545" y="825"/>
                    <a:pt x="11455" y="611"/>
                    <a:pt x="12240" y="576"/>
                  </a:cubicBezTo>
                  <a:cubicBezTo>
                    <a:pt x="12274" y="575"/>
                    <a:pt x="12308" y="574"/>
                    <a:pt x="12341" y="574"/>
                  </a:cubicBezTo>
                  <a:close/>
                  <a:moveTo>
                    <a:pt x="11991" y="8516"/>
                  </a:moveTo>
                  <a:lnTo>
                    <a:pt x="11991" y="8516"/>
                  </a:lnTo>
                  <a:cubicBezTo>
                    <a:pt x="12026" y="9247"/>
                    <a:pt x="11759" y="9979"/>
                    <a:pt x="11223" y="10496"/>
                  </a:cubicBezTo>
                  <a:cubicBezTo>
                    <a:pt x="11170" y="10559"/>
                    <a:pt x="11098" y="10590"/>
                    <a:pt x="11025" y="10590"/>
                  </a:cubicBezTo>
                  <a:cubicBezTo>
                    <a:pt x="10951" y="10590"/>
                    <a:pt x="10875" y="10559"/>
                    <a:pt x="10813" y="10496"/>
                  </a:cubicBezTo>
                  <a:lnTo>
                    <a:pt x="10064" y="9747"/>
                  </a:lnTo>
                  <a:cubicBezTo>
                    <a:pt x="10831" y="9408"/>
                    <a:pt x="11491" y="8997"/>
                    <a:pt x="11991" y="8516"/>
                  </a:cubicBezTo>
                  <a:close/>
                  <a:moveTo>
                    <a:pt x="2356" y="9836"/>
                  </a:moveTo>
                  <a:cubicBezTo>
                    <a:pt x="2944" y="9836"/>
                    <a:pt x="3515" y="10032"/>
                    <a:pt x="3961" y="10407"/>
                  </a:cubicBezTo>
                  <a:cubicBezTo>
                    <a:pt x="3515" y="10764"/>
                    <a:pt x="2944" y="10960"/>
                    <a:pt x="2356" y="10960"/>
                  </a:cubicBezTo>
                  <a:cubicBezTo>
                    <a:pt x="1767" y="10960"/>
                    <a:pt x="1214" y="10764"/>
                    <a:pt x="750" y="10407"/>
                  </a:cubicBezTo>
                  <a:cubicBezTo>
                    <a:pt x="1214" y="10032"/>
                    <a:pt x="1767" y="9836"/>
                    <a:pt x="2356" y="9836"/>
                  </a:cubicBezTo>
                  <a:close/>
                  <a:moveTo>
                    <a:pt x="4407" y="10835"/>
                  </a:moveTo>
                  <a:cubicBezTo>
                    <a:pt x="4764" y="11281"/>
                    <a:pt x="4961" y="11852"/>
                    <a:pt x="4961" y="12441"/>
                  </a:cubicBezTo>
                  <a:cubicBezTo>
                    <a:pt x="4961" y="13030"/>
                    <a:pt x="4764" y="13583"/>
                    <a:pt x="4407" y="14047"/>
                  </a:cubicBezTo>
                  <a:cubicBezTo>
                    <a:pt x="4033" y="13583"/>
                    <a:pt x="3836" y="13030"/>
                    <a:pt x="3836" y="12441"/>
                  </a:cubicBezTo>
                  <a:cubicBezTo>
                    <a:pt x="3836" y="11852"/>
                    <a:pt x="4033" y="11281"/>
                    <a:pt x="4407" y="10835"/>
                  </a:cubicBezTo>
                  <a:close/>
                  <a:moveTo>
                    <a:pt x="12411" y="1"/>
                  </a:moveTo>
                  <a:cubicBezTo>
                    <a:pt x="12348" y="1"/>
                    <a:pt x="12286" y="2"/>
                    <a:pt x="12222" y="5"/>
                  </a:cubicBezTo>
                  <a:cubicBezTo>
                    <a:pt x="10510" y="76"/>
                    <a:pt x="8458" y="879"/>
                    <a:pt x="6816" y="2306"/>
                  </a:cubicBezTo>
                  <a:cubicBezTo>
                    <a:pt x="6591" y="2257"/>
                    <a:pt x="6363" y="2232"/>
                    <a:pt x="6136" y="2232"/>
                  </a:cubicBezTo>
                  <a:cubicBezTo>
                    <a:pt x="5305" y="2232"/>
                    <a:pt x="4493" y="2560"/>
                    <a:pt x="3890" y="3163"/>
                  </a:cubicBezTo>
                  <a:cubicBezTo>
                    <a:pt x="3551" y="3502"/>
                    <a:pt x="3551" y="4055"/>
                    <a:pt x="3890" y="4376"/>
                  </a:cubicBezTo>
                  <a:lnTo>
                    <a:pt x="4836" y="5322"/>
                  </a:lnTo>
                  <a:cubicBezTo>
                    <a:pt x="4229" y="7035"/>
                    <a:pt x="4122" y="8855"/>
                    <a:pt x="4104" y="9782"/>
                  </a:cubicBezTo>
                  <a:cubicBezTo>
                    <a:pt x="3587" y="9443"/>
                    <a:pt x="2998" y="9265"/>
                    <a:pt x="2356" y="9265"/>
                  </a:cubicBezTo>
                  <a:cubicBezTo>
                    <a:pt x="1517" y="9265"/>
                    <a:pt x="714" y="9604"/>
                    <a:pt x="125" y="10193"/>
                  </a:cubicBezTo>
                  <a:cubicBezTo>
                    <a:pt x="0" y="10300"/>
                    <a:pt x="0" y="10496"/>
                    <a:pt x="125" y="10603"/>
                  </a:cubicBezTo>
                  <a:cubicBezTo>
                    <a:pt x="714" y="11210"/>
                    <a:pt x="1517" y="11531"/>
                    <a:pt x="2356" y="11531"/>
                  </a:cubicBezTo>
                  <a:cubicBezTo>
                    <a:pt x="2748" y="11531"/>
                    <a:pt x="3123" y="11460"/>
                    <a:pt x="3462" y="11335"/>
                  </a:cubicBezTo>
                  <a:lnTo>
                    <a:pt x="3462" y="11335"/>
                  </a:lnTo>
                  <a:cubicBezTo>
                    <a:pt x="3337" y="11692"/>
                    <a:pt x="3265" y="12048"/>
                    <a:pt x="3265" y="12441"/>
                  </a:cubicBezTo>
                  <a:cubicBezTo>
                    <a:pt x="3265" y="13280"/>
                    <a:pt x="3604" y="14082"/>
                    <a:pt x="4193" y="14671"/>
                  </a:cubicBezTo>
                  <a:cubicBezTo>
                    <a:pt x="4247" y="14743"/>
                    <a:pt x="4318" y="14760"/>
                    <a:pt x="4407" y="14760"/>
                  </a:cubicBezTo>
                  <a:cubicBezTo>
                    <a:pt x="4479" y="14760"/>
                    <a:pt x="4550" y="14743"/>
                    <a:pt x="4604" y="14671"/>
                  </a:cubicBezTo>
                  <a:cubicBezTo>
                    <a:pt x="5192" y="14082"/>
                    <a:pt x="5532" y="13280"/>
                    <a:pt x="5532" y="12441"/>
                  </a:cubicBezTo>
                  <a:cubicBezTo>
                    <a:pt x="5532" y="11799"/>
                    <a:pt x="5353" y="11210"/>
                    <a:pt x="5014" y="10692"/>
                  </a:cubicBezTo>
                  <a:cubicBezTo>
                    <a:pt x="5942" y="10675"/>
                    <a:pt x="7762" y="10567"/>
                    <a:pt x="9475" y="9979"/>
                  </a:cubicBezTo>
                  <a:lnTo>
                    <a:pt x="10420" y="10906"/>
                  </a:lnTo>
                  <a:cubicBezTo>
                    <a:pt x="10581" y="11076"/>
                    <a:pt x="10800" y="11161"/>
                    <a:pt x="11020" y="11161"/>
                  </a:cubicBezTo>
                  <a:cubicBezTo>
                    <a:pt x="11241" y="11161"/>
                    <a:pt x="11464" y="11076"/>
                    <a:pt x="11634" y="10906"/>
                  </a:cubicBezTo>
                  <a:cubicBezTo>
                    <a:pt x="12401" y="10139"/>
                    <a:pt x="12722" y="9033"/>
                    <a:pt x="12490" y="7980"/>
                  </a:cubicBezTo>
                  <a:cubicBezTo>
                    <a:pt x="13757" y="6535"/>
                    <a:pt x="14720" y="4501"/>
                    <a:pt x="14792" y="2556"/>
                  </a:cubicBezTo>
                  <a:cubicBezTo>
                    <a:pt x="14828" y="1682"/>
                    <a:pt x="14613" y="932"/>
                    <a:pt x="14239" y="558"/>
                  </a:cubicBezTo>
                  <a:cubicBezTo>
                    <a:pt x="13891" y="210"/>
                    <a:pt x="13206" y="1"/>
                    <a:pt x="12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1319375" y="4043700"/>
              <a:ext cx="16075" cy="14625"/>
            </a:xfrm>
            <a:custGeom>
              <a:avLst/>
              <a:gdLst/>
              <a:ahLst/>
              <a:cxnLst/>
              <a:rect l="l" t="t" r="r" b="b"/>
              <a:pathLst>
                <a:path w="643" h="585" extrusionOk="0">
                  <a:moveTo>
                    <a:pt x="322" y="0"/>
                  </a:moveTo>
                  <a:cubicBezTo>
                    <a:pt x="250" y="0"/>
                    <a:pt x="179" y="31"/>
                    <a:pt x="125" y="94"/>
                  </a:cubicBezTo>
                  <a:cubicBezTo>
                    <a:pt x="1" y="201"/>
                    <a:pt x="1" y="379"/>
                    <a:pt x="125" y="504"/>
                  </a:cubicBezTo>
                  <a:cubicBezTo>
                    <a:pt x="179" y="558"/>
                    <a:pt x="250" y="584"/>
                    <a:pt x="322" y="584"/>
                  </a:cubicBezTo>
                  <a:cubicBezTo>
                    <a:pt x="393" y="584"/>
                    <a:pt x="464" y="558"/>
                    <a:pt x="518" y="504"/>
                  </a:cubicBezTo>
                  <a:cubicBezTo>
                    <a:pt x="643" y="379"/>
                    <a:pt x="643" y="201"/>
                    <a:pt x="518" y="94"/>
                  </a:cubicBezTo>
                  <a:cubicBezTo>
                    <a:pt x="464" y="31"/>
                    <a:pt x="393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46"/>
          <p:cNvGrpSpPr/>
          <p:nvPr/>
        </p:nvGrpSpPr>
        <p:grpSpPr>
          <a:xfrm>
            <a:off x="2037200" y="3151825"/>
            <a:ext cx="269000" cy="369800"/>
            <a:chOff x="585600" y="3381850"/>
            <a:chExt cx="269000" cy="369800"/>
          </a:xfrm>
        </p:grpSpPr>
        <p:sp>
          <p:nvSpPr>
            <p:cNvPr id="360" name="Google Shape;360;p46"/>
            <p:cNvSpPr/>
            <p:nvPr/>
          </p:nvSpPr>
          <p:spPr>
            <a:xfrm>
              <a:off x="788100" y="3537525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6" y="0"/>
                    <a:pt x="1" y="125"/>
                    <a:pt x="1" y="286"/>
                  </a:cubicBezTo>
                  <a:cubicBezTo>
                    <a:pt x="1" y="446"/>
                    <a:pt x="126" y="571"/>
                    <a:pt x="286" y="571"/>
                  </a:cubicBezTo>
                  <a:cubicBezTo>
                    <a:pt x="447" y="571"/>
                    <a:pt x="572" y="446"/>
                    <a:pt x="572" y="286"/>
                  </a:cubicBezTo>
                  <a:cubicBezTo>
                    <a:pt x="572" y="125"/>
                    <a:pt x="447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6"/>
            <p:cNvSpPr/>
            <p:nvPr/>
          </p:nvSpPr>
          <p:spPr>
            <a:xfrm>
              <a:off x="585600" y="3381850"/>
              <a:ext cx="269000" cy="369800"/>
            </a:xfrm>
            <a:custGeom>
              <a:avLst/>
              <a:gdLst/>
              <a:ahLst/>
              <a:cxnLst/>
              <a:rect l="l" t="t" r="r" b="b"/>
              <a:pathLst>
                <a:path w="10760" h="14792" extrusionOk="0">
                  <a:moveTo>
                    <a:pt x="4051" y="607"/>
                  </a:moveTo>
                  <a:lnTo>
                    <a:pt x="4051" y="1195"/>
                  </a:lnTo>
                  <a:cubicBezTo>
                    <a:pt x="3533" y="1231"/>
                    <a:pt x="3016" y="1338"/>
                    <a:pt x="2516" y="1517"/>
                  </a:cubicBezTo>
                  <a:cubicBezTo>
                    <a:pt x="2980" y="999"/>
                    <a:pt x="3515" y="696"/>
                    <a:pt x="4051" y="607"/>
                  </a:cubicBezTo>
                  <a:close/>
                  <a:moveTo>
                    <a:pt x="4622" y="607"/>
                  </a:moveTo>
                  <a:cubicBezTo>
                    <a:pt x="5246" y="696"/>
                    <a:pt x="5764" y="1071"/>
                    <a:pt x="6174" y="1534"/>
                  </a:cubicBezTo>
                  <a:cubicBezTo>
                    <a:pt x="5674" y="1338"/>
                    <a:pt x="5157" y="1231"/>
                    <a:pt x="4622" y="1195"/>
                  </a:cubicBezTo>
                  <a:lnTo>
                    <a:pt x="4622" y="607"/>
                  </a:lnTo>
                  <a:close/>
                  <a:moveTo>
                    <a:pt x="4051" y="1784"/>
                  </a:moveTo>
                  <a:lnTo>
                    <a:pt x="4051" y="2391"/>
                  </a:lnTo>
                  <a:cubicBezTo>
                    <a:pt x="3123" y="2444"/>
                    <a:pt x="2195" y="2801"/>
                    <a:pt x="1392" y="3354"/>
                  </a:cubicBezTo>
                  <a:cubicBezTo>
                    <a:pt x="1517" y="3051"/>
                    <a:pt x="1660" y="2766"/>
                    <a:pt x="1803" y="2498"/>
                  </a:cubicBezTo>
                  <a:cubicBezTo>
                    <a:pt x="2516" y="2070"/>
                    <a:pt x="3283" y="1838"/>
                    <a:pt x="4051" y="1784"/>
                  </a:cubicBezTo>
                  <a:close/>
                  <a:moveTo>
                    <a:pt x="4622" y="1784"/>
                  </a:moveTo>
                  <a:cubicBezTo>
                    <a:pt x="5407" y="1838"/>
                    <a:pt x="6174" y="2070"/>
                    <a:pt x="6870" y="2498"/>
                  </a:cubicBezTo>
                  <a:cubicBezTo>
                    <a:pt x="7066" y="2837"/>
                    <a:pt x="7209" y="3158"/>
                    <a:pt x="7298" y="3372"/>
                  </a:cubicBezTo>
                  <a:cubicBezTo>
                    <a:pt x="6495" y="2801"/>
                    <a:pt x="5549" y="2444"/>
                    <a:pt x="4622" y="2391"/>
                  </a:cubicBezTo>
                  <a:lnTo>
                    <a:pt x="4622" y="1784"/>
                  </a:lnTo>
                  <a:close/>
                  <a:moveTo>
                    <a:pt x="4336" y="6513"/>
                  </a:moveTo>
                  <a:cubicBezTo>
                    <a:pt x="4497" y="6513"/>
                    <a:pt x="4622" y="6637"/>
                    <a:pt x="4622" y="6798"/>
                  </a:cubicBezTo>
                  <a:cubicBezTo>
                    <a:pt x="4622" y="6959"/>
                    <a:pt x="4497" y="7119"/>
                    <a:pt x="4336" y="7119"/>
                  </a:cubicBezTo>
                  <a:cubicBezTo>
                    <a:pt x="4193" y="7119"/>
                    <a:pt x="4051" y="6959"/>
                    <a:pt x="4051" y="6798"/>
                  </a:cubicBezTo>
                  <a:cubicBezTo>
                    <a:pt x="4051" y="6637"/>
                    <a:pt x="4176" y="6513"/>
                    <a:pt x="4336" y="6513"/>
                  </a:cubicBezTo>
                  <a:close/>
                  <a:moveTo>
                    <a:pt x="4051" y="5353"/>
                  </a:moveTo>
                  <a:lnTo>
                    <a:pt x="4051" y="5977"/>
                  </a:lnTo>
                  <a:cubicBezTo>
                    <a:pt x="3712" y="6102"/>
                    <a:pt x="3480" y="6423"/>
                    <a:pt x="3480" y="6798"/>
                  </a:cubicBezTo>
                  <a:cubicBezTo>
                    <a:pt x="3480" y="7012"/>
                    <a:pt x="3551" y="7208"/>
                    <a:pt x="3676" y="7351"/>
                  </a:cubicBezTo>
                  <a:cubicBezTo>
                    <a:pt x="3533" y="7458"/>
                    <a:pt x="3391" y="7601"/>
                    <a:pt x="3266" y="7779"/>
                  </a:cubicBezTo>
                  <a:cubicBezTo>
                    <a:pt x="3034" y="7512"/>
                    <a:pt x="2891" y="7155"/>
                    <a:pt x="2891" y="6798"/>
                  </a:cubicBezTo>
                  <a:cubicBezTo>
                    <a:pt x="2891" y="6102"/>
                    <a:pt x="3408" y="5496"/>
                    <a:pt x="4051" y="5353"/>
                  </a:cubicBezTo>
                  <a:close/>
                  <a:moveTo>
                    <a:pt x="4622" y="5353"/>
                  </a:moveTo>
                  <a:cubicBezTo>
                    <a:pt x="5282" y="5496"/>
                    <a:pt x="5781" y="6102"/>
                    <a:pt x="5781" y="6798"/>
                  </a:cubicBezTo>
                  <a:cubicBezTo>
                    <a:pt x="5781" y="7155"/>
                    <a:pt x="5657" y="7512"/>
                    <a:pt x="5425" y="7779"/>
                  </a:cubicBezTo>
                  <a:cubicBezTo>
                    <a:pt x="5300" y="7601"/>
                    <a:pt x="5157" y="7458"/>
                    <a:pt x="5014" y="7351"/>
                  </a:cubicBezTo>
                  <a:cubicBezTo>
                    <a:pt x="5139" y="7208"/>
                    <a:pt x="5210" y="7012"/>
                    <a:pt x="5210" y="6798"/>
                  </a:cubicBezTo>
                  <a:cubicBezTo>
                    <a:pt x="5210" y="6423"/>
                    <a:pt x="4961" y="6102"/>
                    <a:pt x="4622" y="5977"/>
                  </a:cubicBezTo>
                  <a:lnTo>
                    <a:pt x="4622" y="5353"/>
                  </a:lnTo>
                  <a:close/>
                  <a:moveTo>
                    <a:pt x="4051" y="4157"/>
                  </a:moveTo>
                  <a:lnTo>
                    <a:pt x="4051" y="4764"/>
                  </a:lnTo>
                  <a:cubicBezTo>
                    <a:pt x="3087" y="4907"/>
                    <a:pt x="2320" y="5763"/>
                    <a:pt x="2320" y="6798"/>
                  </a:cubicBezTo>
                  <a:cubicBezTo>
                    <a:pt x="2320" y="7369"/>
                    <a:pt x="2552" y="7922"/>
                    <a:pt x="2962" y="8297"/>
                  </a:cubicBezTo>
                  <a:cubicBezTo>
                    <a:pt x="2873" y="8475"/>
                    <a:pt x="2802" y="8672"/>
                    <a:pt x="2730" y="8868"/>
                  </a:cubicBezTo>
                  <a:cubicBezTo>
                    <a:pt x="2106" y="8368"/>
                    <a:pt x="1749" y="7619"/>
                    <a:pt x="1749" y="6798"/>
                  </a:cubicBezTo>
                  <a:cubicBezTo>
                    <a:pt x="1749" y="5460"/>
                    <a:pt x="2766" y="4300"/>
                    <a:pt x="4051" y="4157"/>
                  </a:cubicBezTo>
                  <a:close/>
                  <a:moveTo>
                    <a:pt x="4622" y="4157"/>
                  </a:moveTo>
                  <a:cubicBezTo>
                    <a:pt x="5906" y="4300"/>
                    <a:pt x="6941" y="5460"/>
                    <a:pt x="6941" y="6798"/>
                  </a:cubicBezTo>
                  <a:cubicBezTo>
                    <a:pt x="6941" y="7619"/>
                    <a:pt x="6567" y="8368"/>
                    <a:pt x="5942" y="8868"/>
                  </a:cubicBezTo>
                  <a:cubicBezTo>
                    <a:pt x="5888" y="8672"/>
                    <a:pt x="5799" y="8475"/>
                    <a:pt x="5728" y="8297"/>
                  </a:cubicBezTo>
                  <a:cubicBezTo>
                    <a:pt x="6120" y="7922"/>
                    <a:pt x="6370" y="7369"/>
                    <a:pt x="6370" y="6798"/>
                  </a:cubicBezTo>
                  <a:cubicBezTo>
                    <a:pt x="6370" y="5763"/>
                    <a:pt x="5603" y="4907"/>
                    <a:pt x="4622" y="4764"/>
                  </a:cubicBezTo>
                  <a:lnTo>
                    <a:pt x="4622" y="4157"/>
                  </a:lnTo>
                  <a:close/>
                  <a:moveTo>
                    <a:pt x="4051" y="2962"/>
                  </a:moveTo>
                  <a:lnTo>
                    <a:pt x="4051" y="3569"/>
                  </a:lnTo>
                  <a:cubicBezTo>
                    <a:pt x="2445" y="3729"/>
                    <a:pt x="1160" y="5121"/>
                    <a:pt x="1160" y="6798"/>
                  </a:cubicBezTo>
                  <a:cubicBezTo>
                    <a:pt x="1160" y="7869"/>
                    <a:pt x="1695" y="8868"/>
                    <a:pt x="2570" y="9457"/>
                  </a:cubicBezTo>
                  <a:cubicBezTo>
                    <a:pt x="2516" y="9653"/>
                    <a:pt x="2481" y="9867"/>
                    <a:pt x="2445" y="10081"/>
                  </a:cubicBezTo>
                  <a:cubicBezTo>
                    <a:pt x="1713" y="9671"/>
                    <a:pt x="1053" y="9118"/>
                    <a:pt x="607" y="8511"/>
                  </a:cubicBezTo>
                  <a:cubicBezTo>
                    <a:pt x="589" y="8225"/>
                    <a:pt x="589" y="7958"/>
                    <a:pt x="589" y="7690"/>
                  </a:cubicBezTo>
                  <a:cubicBezTo>
                    <a:pt x="589" y="6566"/>
                    <a:pt x="732" y="5442"/>
                    <a:pt x="1017" y="4443"/>
                  </a:cubicBezTo>
                  <a:cubicBezTo>
                    <a:pt x="1820" y="3604"/>
                    <a:pt x="2980" y="3051"/>
                    <a:pt x="4051" y="2962"/>
                  </a:cubicBezTo>
                  <a:close/>
                  <a:moveTo>
                    <a:pt x="732" y="9510"/>
                  </a:moveTo>
                  <a:lnTo>
                    <a:pt x="732" y="9510"/>
                  </a:lnTo>
                  <a:cubicBezTo>
                    <a:pt x="1196" y="9974"/>
                    <a:pt x="1767" y="10384"/>
                    <a:pt x="2373" y="10688"/>
                  </a:cubicBezTo>
                  <a:cubicBezTo>
                    <a:pt x="2356" y="10848"/>
                    <a:pt x="2338" y="11027"/>
                    <a:pt x="2338" y="11205"/>
                  </a:cubicBezTo>
                  <a:cubicBezTo>
                    <a:pt x="2338" y="11241"/>
                    <a:pt x="2338" y="11277"/>
                    <a:pt x="2320" y="11312"/>
                  </a:cubicBezTo>
                  <a:cubicBezTo>
                    <a:pt x="1785" y="11062"/>
                    <a:pt x="1285" y="10723"/>
                    <a:pt x="875" y="10295"/>
                  </a:cubicBezTo>
                  <a:cubicBezTo>
                    <a:pt x="803" y="10028"/>
                    <a:pt x="768" y="9778"/>
                    <a:pt x="732" y="9510"/>
                  </a:cubicBezTo>
                  <a:close/>
                  <a:moveTo>
                    <a:pt x="7958" y="9510"/>
                  </a:moveTo>
                  <a:lnTo>
                    <a:pt x="7958" y="9510"/>
                  </a:lnTo>
                  <a:cubicBezTo>
                    <a:pt x="7923" y="9778"/>
                    <a:pt x="7869" y="10028"/>
                    <a:pt x="7816" y="10295"/>
                  </a:cubicBezTo>
                  <a:cubicBezTo>
                    <a:pt x="7405" y="10706"/>
                    <a:pt x="6906" y="11062"/>
                    <a:pt x="6352" y="11312"/>
                  </a:cubicBezTo>
                  <a:cubicBezTo>
                    <a:pt x="6352" y="11116"/>
                    <a:pt x="6335" y="10920"/>
                    <a:pt x="6317" y="10688"/>
                  </a:cubicBezTo>
                  <a:cubicBezTo>
                    <a:pt x="6923" y="10384"/>
                    <a:pt x="7494" y="9974"/>
                    <a:pt x="7958" y="9510"/>
                  </a:cubicBezTo>
                  <a:close/>
                  <a:moveTo>
                    <a:pt x="7548" y="11277"/>
                  </a:moveTo>
                  <a:cubicBezTo>
                    <a:pt x="7227" y="12276"/>
                    <a:pt x="6745" y="13114"/>
                    <a:pt x="6174" y="13721"/>
                  </a:cubicBezTo>
                  <a:cubicBezTo>
                    <a:pt x="6281" y="13168"/>
                    <a:pt x="6352" y="12561"/>
                    <a:pt x="6352" y="11937"/>
                  </a:cubicBezTo>
                  <a:cubicBezTo>
                    <a:pt x="6781" y="11758"/>
                    <a:pt x="7173" y="11544"/>
                    <a:pt x="7548" y="11277"/>
                  </a:cubicBezTo>
                  <a:close/>
                  <a:moveTo>
                    <a:pt x="1142" y="11277"/>
                  </a:moveTo>
                  <a:lnTo>
                    <a:pt x="1142" y="11277"/>
                  </a:lnTo>
                  <a:cubicBezTo>
                    <a:pt x="1499" y="11544"/>
                    <a:pt x="1910" y="11758"/>
                    <a:pt x="2320" y="11937"/>
                  </a:cubicBezTo>
                  <a:cubicBezTo>
                    <a:pt x="2338" y="12561"/>
                    <a:pt x="2391" y="13168"/>
                    <a:pt x="2498" y="13739"/>
                  </a:cubicBezTo>
                  <a:cubicBezTo>
                    <a:pt x="1910" y="13114"/>
                    <a:pt x="1446" y="12240"/>
                    <a:pt x="1142" y="11277"/>
                  </a:cubicBezTo>
                  <a:close/>
                  <a:moveTo>
                    <a:pt x="4336" y="7690"/>
                  </a:moveTo>
                  <a:cubicBezTo>
                    <a:pt x="4461" y="7690"/>
                    <a:pt x="4568" y="7744"/>
                    <a:pt x="4675" y="7833"/>
                  </a:cubicBezTo>
                  <a:cubicBezTo>
                    <a:pt x="4104" y="8654"/>
                    <a:pt x="3765" y="10117"/>
                    <a:pt x="3765" y="11740"/>
                  </a:cubicBezTo>
                  <a:cubicBezTo>
                    <a:pt x="3765" y="12633"/>
                    <a:pt x="3872" y="13489"/>
                    <a:pt x="4069" y="14221"/>
                  </a:cubicBezTo>
                  <a:lnTo>
                    <a:pt x="3230" y="14221"/>
                  </a:lnTo>
                  <a:cubicBezTo>
                    <a:pt x="2677" y="12383"/>
                    <a:pt x="2837" y="9706"/>
                    <a:pt x="3569" y="8368"/>
                  </a:cubicBezTo>
                  <a:cubicBezTo>
                    <a:pt x="3819" y="7940"/>
                    <a:pt x="4086" y="7690"/>
                    <a:pt x="4336" y="7690"/>
                  </a:cubicBezTo>
                  <a:close/>
                  <a:moveTo>
                    <a:pt x="6245" y="589"/>
                  </a:moveTo>
                  <a:cubicBezTo>
                    <a:pt x="7441" y="589"/>
                    <a:pt x="8208" y="1570"/>
                    <a:pt x="8636" y="2391"/>
                  </a:cubicBezTo>
                  <a:cubicBezTo>
                    <a:pt x="10099" y="5192"/>
                    <a:pt x="10028" y="10563"/>
                    <a:pt x="7584" y="14096"/>
                  </a:cubicBezTo>
                  <a:cubicBezTo>
                    <a:pt x="7530" y="14185"/>
                    <a:pt x="7441" y="14221"/>
                    <a:pt x="7334" y="14221"/>
                  </a:cubicBezTo>
                  <a:lnTo>
                    <a:pt x="6495" y="14221"/>
                  </a:lnTo>
                  <a:cubicBezTo>
                    <a:pt x="7137" y="13596"/>
                    <a:pt x="7655" y="12722"/>
                    <a:pt x="8030" y="11651"/>
                  </a:cubicBezTo>
                  <a:cubicBezTo>
                    <a:pt x="8476" y="10384"/>
                    <a:pt x="8672" y="9011"/>
                    <a:pt x="8672" y="7690"/>
                  </a:cubicBezTo>
                  <a:cubicBezTo>
                    <a:pt x="8672" y="7530"/>
                    <a:pt x="8547" y="7405"/>
                    <a:pt x="8386" y="7405"/>
                  </a:cubicBezTo>
                  <a:cubicBezTo>
                    <a:pt x="8226" y="7405"/>
                    <a:pt x="8101" y="7530"/>
                    <a:pt x="8101" y="7690"/>
                  </a:cubicBezTo>
                  <a:cubicBezTo>
                    <a:pt x="8101" y="7958"/>
                    <a:pt x="8083" y="8243"/>
                    <a:pt x="8065" y="8511"/>
                  </a:cubicBezTo>
                  <a:cubicBezTo>
                    <a:pt x="7637" y="9118"/>
                    <a:pt x="6959" y="9671"/>
                    <a:pt x="6228" y="10081"/>
                  </a:cubicBezTo>
                  <a:cubicBezTo>
                    <a:pt x="6210" y="9867"/>
                    <a:pt x="6156" y="9671"/>
                    <a:pt x="6120" y="9457"/>
                  </a:cubicBezTo>
                  <a:cubicBezTo>
                    <a:pt x="6995" y="8868"/>
                    <a:pt x="7512" y="7869"/>
                    <a:pt x="7512" y="6798"/>
                  </a:cubicBezTo>
                  <a:cubicBezTo>
                    <a:pt x="7512" y="5121"/>
                    <a:pt x="6228" y="3729"/>
                    <a:pt x="4622" y="3569"/>
                  </a:cubicBezTo>
                  <a:lnTo>
                    <a:pt x="4622" y="2962"/>
                  </a:lnTo>
                  <a:cubicBezTo>
                    <a:pt x="5728" y="3051"/>
                    <a:pt x="6870" y="3604"/>
                    <a:pt x="7673" y="4443"/>
                  </a:cubicBezTo>
                  <a:cubicBezTo>
                    <a:pt x="7762" y="4746"/>
                    <a:pt x="7833" y="5067"/>
                    <a:pt x="7887" y="5388"/>
                  </a:cubicBezTo>
                  <a:cubicBezTo>
                    <a:pt x="7918" y="5528"/>
                    <a:pt x="8030" y="5627"/>
                    <a:pt x="8164" y="5627"/>
                  </a:cubicBezTo>
                  <a:cubicBezTo>
                    <a:pt x="8184" y="5627"/>
                    <a:pt x="8205" y="5625"/>
                    <a:pt x="8226" y="5620"/>
                  </a:cubicBezTo>
                  <a:cubicBezTo>
                    <a:pt x="8386" y="5603"/>
                    <a:pt x="8494" y="5442"/>
                    <a:pt x="8458" y="5281"/>
                  </a:cubicBezTo>
                  <a:cubicBezTo>
                    <a:pt x="8190" y="3800"/>
                    <a:pt x="7584" y="2177"/>
                    <a:pt x="6549" y="1071"/>
                  </a:cubicBezTo>
                  <a:cubicBezTo>
                    <a:pt x="6370" y="892"/>
                    <a:pt x="6192" y="732"/>
                    <a:pt x="5996" y="589"/>
                  </a:cubicBezTo>
                  <a:close/>
                  <a:moveTo>
                    <a:pt x="4336" y="0"/>
                  </a:moveTo>
                  <a:cubicBezTo>
                    <a:pt x="2338" y="0"/>
                    <a:pt x="1053" y="2266"/>
                    <a:pt x="482" y="4211"/>
                  </a:cubicBezTo>
                  <a:cubicBezTo>
                    <a:pt x="179" y="5281"/>
                    <a:pt x="0" y="6495"/>
                    <a:pt x="0" y="7690"/>
                  </a:cubicBezTo>
                  <a:cubicBezTo>
                    <a:pt x="0" y="9100"/>
                    <a:pt x="250" y="10491"/>
                    <a:pt x="643" y="11633"/>
                  </a:cubicBezTo>
                  <a:cubicBezTo>
                    <a:pt x="1142" y="13079"/>
                    <a:pt x="1910" y="14167"/>
                    <a:pt x="2855" y="14756"/>
                  </a:cubicBezTo>
                  <a:cubicBezTo>
                    <a:pt x="2909" y="14774"/>
                    <a:pt x="2962" y="14792"/>
                    <a:pt x="3016" y="14792"/>
                  </a:cubicBezTo>
                  <a:lnTo>
                    <a:pt x="4461" y="14792"/>
                  </a:lnTo>
                  <a:cubicBezTo>
                    <a:pt x="4657" y="14792"/>
                    <a:pt x="4800" y="14613"/>
                    <a:pt x="4729" y="14417"/>
                  </a:cubicBezTo>
                  <a:cubicBezTo>
                    <a:pt x="4479" y="13667"/>
                    <a:pt x="4336" y="12722"/>
                    <a:pt x="4336" y="11740"/>
                  </a:cubicBezTo>
                  <a:cubicBezTo>
                    <a:pt x="4336" y="10331"/>
                    <a:pt x="4622" y="9046"/>
                    <a:pt x="5068" y="8297"/>
                  </a:cubicBezTo>
                  <a:cubicBezTo>
                    <a:pt x="5603" y="9189"/>
                    <a:pt x="5781" y="10634"/>
                    <a:pt x="5781" y="11705"/>
                  </a:cubicBezTo>
                  <a:cubicBezTo>
                    <a:pt x="5781" y="11776"/>
                    <a:pt x="5835" y="13114"/>
                    <a:pt x="5389" y="14417"/>
                  </a:cubicBezTo>
                  <a:cubicBezTo>
                    <a:pt x="5335" y="14613"/>
                    <a:pt x="5478" y="14792"/>
                    <a:pt x="5674" y="14792"/>
                  </a:cubicBezTo>
                  <a:lnTo>
                    <a:pt x="7334" y="14792"/>
                  </a:lnTo>
                  <a:cubicBezTo>
                    <a:pt x="7619" y="14792"/>
                    <a:pt x="7887" y="14667"/>
                    <a:pt x="8047" y="14435"/>
                  </a:cubicBezTo>
                  <a:cubicBezTo>
                    <a:pt x="10545" y="10830"/>
                    <a:pt x="10760" y="5228"/>
                    <a:pt x="9136" y="2123"/>
                  </a:cubicBezTo>
                  <a:cubicBezTo>
                    <a:pt x="8529" y="946"/>
                    <a:pt x="7566" y="0"/>
                    <a:pt x="6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6"/>
          <p:cNvGrpSpPr/>
          <p:nvPr/>
        </p:nvGrpSpPr>
        <p:grpSpPr>
          <a:xfrm>
            <a:off x="5560413" y="3162725"/>
            <a:ext cx="202075" cy="369800"/>
            <a:chOff x="6244400" y="1666275"/>
            <a:chExt cx="202075" cy="369800"/>
          </a:xfrm>
        </p:grpSpPr>
        <p:sp>
          <p:nvSpPr>
            <p:cNvPr id="363" name="Google Shape;363;p46"/>
            <p:cNvSpPr/>
            <p:nvPr/>
          </p:nvSpPr>
          <p:spPr>
            <a:xfrm>
              <a:off x="6248400" y="1666275"/>
              <a:ext cx="198075" cy="369800"/>
            </a:xfrm>
            <a:custGeom>
              <a:avLst/>
              <a:gdLst/>
              <a:ahLst/>
              <a:cxnLst/>
              <a:rect l="l" t="t" r="r" b="b"/>
              <a:pathLst>
                <a:path w="7923" h="14792" extrusionOk="0">
                  <a:moveTo>
                    <a:pt x="3891" y="785"/>
                  </a:moveTo>
                  <a:cubicBezTo>
                    <a:pt x="4122" y="1178"/>
                    <a:pt x="4462" y="1838"/>
                    <a:pt x="4462" y="2605"/>
                  </a:cubicBezTo>
                  <a:cubicBezTo>
                    <a:pt x="4462" y="2695"/>
                    <a:pt x="4462" y="2784"/>
                    <a:pt x="4444" y="2891"/>
                  </a:cubicBezTo>
                  <a:cubicBezTo>
                    <a:pt x="4105" y="3373"/>
                    <a:pt x="3908" y="3890"/>
                    <a:pt x="3801" y="4283"/>
                  </a:cubicBezTo>
                  <a:cubicBezTo>
                    <a:pt x="3623" y="3961"/>
                    <a:pt x="3409" y="3497"/>
                    <a:pt x="3337" y="2962"/>
                  </a:cubicBezTo>
                  <a:cubicBezTo>
                    <a:pt x="3320" y="2837"/>
                    <a:pt x="3302" y="2712"/>
                    <a:pt x="3302" y="2605"/>
                  </a:cubicBezTo>
                  <a:cubicBezTo>
                    <a:pt x="3302" y="1838"/>
                    <a:pt x="3641" y="1178"/>
                    <a:pt x="3891" y="785"/>
                  </a:cubicBezTo>
                  <a:close/>
                  <a:moveTo>
                    <a:pt x="875" y="1999"/>
                  </a:moveTo>
                  <a:lnTo>
                    <a:pt x="875" y="1999"/>
                  </a:lnTo>
                  <a:cubicBezTo>
                    <a:pt x="1303" y="2106"/>
                    <a:pt x="2017" y="2338"/>
                    <a:pt x="2552" y="2873"/>
                  </a:cubicBezTo>
                  <a:cubicBezTo>
                    <a:pt x="2642" y="2944"/>
                    <a:pt x="2695" y="3034"/>
                    <a:pt x="2766" y="3105"/>
                  </a:cubicBezTo>
                  <a:cubicBezTo>
                    <a:pt x="2856" y="3676"/>
                    <a:pt x="3070" y="4175"/>
                    <a:pt x="3284" y="4514"/>
                  </a:cubicBezTo>
                  <a:cubicBezTo>
                    <a:pt x="2838" y="4407"/>
                    <a:pt x="2213" y="4158"/>
                    <a:pt x="1749" y="3694"/>
                  </a:cubicBezTo>
                  <a:cubicBezTo>
                    <a:pt x="1214" y="3158"/>
                    <a:pt x="964" y="2427"/>
                    <a:pt x="875" y="1999"/>
                  </a:cubicBezTo>
                  <a:close/>
                  <a:moveTo>
                    <a:pt x="6906" y="1999"/>
                  </a:moveTo>
                  <a:lnTo>
                    <a:pt x="6906" y="1999"/>
                  </a:lnTo>
                  <a:cubicBezTo>
                    <a:pt x="6799" y="2427"/>
                    <a:pt x="6567" y="3158"/>
                    <a:pt x="6032" y="3694"/>
                  </a:cubicBezTo>
                  <a:cubicBezTo>
                    <a:pt x="5496" y="4229"/>
                    <a:pt x="4765" y="4461"/>
                    <a:pt x="4337" y="4568"/>
                  </a:cubicBezTo>
                  <a:cubicBezTo>
                    <a:pt x="4479" y="3943"/>
                    <a:pt x="4765" y="3319"/>
                    <a:pt x="5211" y="2873"/>
                  </a:cubicBezTo>
                  <a:cubicBezTo>
                    <a:pt x="5746" y="2338"/>
                    <a:pt x="6460" y="2106"/>
                    <a:pt x="6906" y="1999"/>
                  </a:cubicBezTo>
                  <a:close/>
                  <a:moveTo>
                    <a:pt x="5032" y="11901"/>
                  </a:moveTo>
                  <a:cubicBezTo>
                    <a:pt x="4604" y="12401"/>
                    <a:pt x="4194" y="12954"/>
                    <a:pt x="3891" y="13686"/>
                  </a:cubicBezTo>
                  <a:cubicBezTo>
                    <a:pt x="3569" y="12972"/>
                    <a:pt x="3159" y="12401"/>
                    <a:pt x="2731" y="11901"/>
                  </a:cubicBezTo>
                  <a:close/>
                  <a:moveTo>
                    <a:pt x="3891" y="0"/>
                  </a:moveTo>
                  <a:cubicBezTo>
                    <a:pt x="3801" y="0"/>
                    <a:pt x="3712" y="36"/>
                    <a:pt x="3659" y="107"/>
                  </a:cubicBezTo>
                  <a:cubicBezTo>
                    <a:pt x="3623" y="143"/>
                    <a:pt x="2874" y="1053"/>
                    <a:pt x="2749" y="2266"/>
                  </a:cubicBezTo>
                  <a:cubicBezTo>
                    <a:pt x="1803" y="1481"/>
                    <a:pt x="590" y="1356"/>
                    <a:pt x="536" y="1356"/>
                  </a:cubicBezTo>
                  <a:cubicBezTo>
                    <a:pt x="465" y="1356"/>
                    <a:pt x="376" y="1374"/>
                    <a:pt x="304" y="1446"/>
                  </a:cubicBezTo>
                  <a:cubicBezTo>
                    <a:pt x="251" y="1499"/>
                    <a:pt x="215" y="1588"/>
                    <a:pt x="233" y="1677"/>
                  </a:cubicBezTo>
                  <a:cubicBezTo>
                    <a:pt x="233" y="1731"/>
                    <a:pt x="376" y="3141"/>
                    <a:pt x="1339" y="4104"/>
                  </a:cubicBezTo>
                  <a:cubicBezTo>
                    <a:pt x="1696" y="4443"/>
                    <a:pt x="2106" y="4693"/>
                    <a:pt x="2481" y="4853"/>
                  </a:cubicBezTo>
                  <a:cubicBezTo>
                    <a:pt x="1321" y="5264"/>
                    <a:pt x="447" y="6120"/>
                    <a:pt x="54" y="7102"/>
                  </a:cubicBezTo>
                  <a:cubicBezTo>
                    <a:pt x="1" y="7262"/>
                    <a:pt x="72" y="7423"/>
                    <a:pt x="233" y="7476"/>
                  </a:cubicBezTo>
                  <a:cubicBezTo>
                    <a:pt x="267" y="7494"/>
                    <a:pt x="303" y="7501"/>
                    <a:pt x="338" y="7501"/>
                  </a:cubicBezTo>
                  <a:cubicBezTo>
                    <a:pt x="448" y="7501"/>
                    <a:pt x="553" y="7424"/>
                    <a:pt x="607" y="7316"/>
                  </a:cubicBezTo>
                  <a:cubicBezTo>
                    <a:pt x="1089" y="6085"/>
                    <a:pt x="2356" y="5246"/>
                    <a:pt x="3783" y="5210"/>
                  </a:cubicBezTo>
                  <a:cubicBezTo>
                    <a:pt x="3818" y="5209"/>
                    <a:pt x="3853" y="5209"/>
                    <a:pt x="3887" y="5209"/>
                  </a:cubicBezTo>
                  <a:cubicBezTo>
                    <a:pt x="5636" y="5209"/>
                    <a:pt x="7352" y="6529"/>
                    <a:pt x="7352" y="8261"/>
                  </a:cubicBezTo>
                  <a:cubicBezTo>
                    <a:pt x="7352" y="9653"/>
                    <a:pt x="6549" y="10331"/>
                    <a:pt x="5568" y="11330"/>
                  </a:cubicBezTo>
                  <a:lnTo>
                    <a:pt x="2178" y="11330"/>
                  </a:lnTo>
                  <a:cubicBezTo>
                    <a:pt x="1553" y="10670"/>
                    <a:pt x="929" y="10117"/>
                    <a:pt x="625" y="9368"/>
                  </a:cubicBezTo>
                  <a:cubicBezTo>
                    <a:pt x="586" y="9263"/>
                    <a:pt x="480" y="9197"/>
                    <a:pt x="370" y="9197"/>
                  </a:cubicBezTo>
                  <a:cubicBezTo>
                    <a:pt x="330" y="9197"/>
                    <a:pt x="289" y="9206"/>
                    <a:pt x="251" y="9225"/>
                  </a:cubicBezTo>
                  <a:cubicBezTo>
                    <a:pt x="108" y="9278"/>
                    <a:pt x="37" y="9439"/>
                    <a:pt x="90" y="9600"/>
                  </a:cubicBezTo>
                  <a:cubicBezTo>
                    <a:pt x="465" y="10474"/>
                    <a:pt x="1161" y="11098"/>
                    <a:pt x="1856" y="11812"/>
                  </a:cubicBezTo>
                  <a:cubicBezTo>
                    <a:pt x="2499" y="12472"/>
                    <a:pt x="3195" y="13275"/>
                    <a:pt x="3605" y="14596"/>
                  </a:cubicBezTo>
                  <a:cubicBezTo>
                    <a:pt x="3641" y="14703"/>
                    <a:pt x="3766" y="14792"/>
                    <a:pt x="3891" y="14792"/>
                  </a:cubicBezTo>
                  <a:cubicBezTo>
                    <a:pt x="4015" y="14792"/>
                    <a:pt x="4122" y="14703"/>
                    <a:pt x="4158" y="14596"/>
                  </a:cubicBezTo>
                  <a:cubicBezTo>
                    <a:pt x="4551" y="13329"/>
                    <a:pt x="5229" y="12508"/>
                    <a:pt x="5889" y="11812"/>
                  </a:cubicBezTo>
                  <a:cubicBezTo>
                    <a:pt x="6888" y="10795"/>
                    <a:pt x="7923" y="9956"/>
                    <a:pt x="7923" y="8261"/>
                  </a:cubicBezTo>
                  <a:cubicBezTo>
                    <a:pt x="7923" y="6656"/>
                    <a:pt x="6763" y="5389"/>
                    <a:pt x="5264" y="4871"/>
                  </a:cubicBezTo>
                  <a:cubicBezTo>
                    <a:pt x="5657" y="4711"/>
                    <a:pt x="6067" y="4461"/>
                    <a:pt x="6442" y="4104"/>
                  </a:cubicBezTo>
                  <a:cubicBezTo>
                    <a:pt x="7406" y="3141"/>
                    <a:pt x="7530" y="1731"/>
                    <a:pt x="7548" y="1677"/>
                  </a:cubicBezTo>
                  <a:cubicBezTo>
                    <a:pt x="7548" y="1588"/>
                    <a:pt x="7513" y="1499"/>
                    <a:pt x="7459" y="1446"/>
                  </a:cubicBezTo>
                  <a:cubicBezTo>
                    <a:pt x="7388" y="1374"/>
                    <a:pt x="7316" y="1356"/>
                    <a:pt x="7227" y="1356"/>
                  </a:cubicBezTo>
                  <a:cubicBezTo>
                    <a:pt x="7174" y="1356"/>
                    <a:pt x="5960" y="1481"/>
                    <a:pt x="5015" y="2266"/>
                  </a:cubicBezTo>
                  <a:cubicBezTo>
                    <a:pt x="4890" y="1053"/>
                    <a:pt x="4140" y="143"/>
                    <a:pt x="4105" y="107"/>
                  </a:cubicBezTo>
                  <a:cubicBezTo>
                    <a:pt x="4051" y="36"/>
                    <a:pt x="3962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6"/>
            <p:cNvSpPr/>
            <p:nvPr/>
          </p:nvSpPr>
          <p:spPr>
            <a:xfrm>
              <a:off x="6244400" y="186790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5" y="0"/>
                    <a:pt x="0" y="125"/>
                    <a:pt x="0" y="286"/>
                  </a:cubicBezTo>
                  <a:cubicBezTo>
                    <a:pt x="0" y="446"/>
                    <a:pt x="125" y="571"/>
                    <a:pt x="286" y="571"/>
                  </a:cubicBezTo>
                  <a:cubicBezTo>
                    <a:pt x="446" y="571"/>
                    <a:pt x="571" y="446"/>
                    <a:pt x="571" y="286"/>
                  </a:cubicBezTo>
                  <a:cubicBezTo>
                    <a:pt x="571" y="125"/>
                    <a:pt x="446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uiExpand="1" build="p"/>
      <p:bldP spid="339" grpId="0" uiExpand="1" build="p"/>
      <p:bldP spid="341" grpId="0" uiExpand="1" build="p"/>
      <p:bldP spid="34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6" name="Google Shape;1046;p64"/>
          <p:cNvCxnSpPr/>
          <p:nvPr/>
        </p:nvCxnSpPr>
        <p:spPr>
          <a:xfrm rot="10800000">
            <a:off x="7084200" y="1558200"/>
            <a:ext cx="2070000" cy="3585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CF97859-5850-4D3F-B779-CD28B5EC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69"/>
          <p:cNvSpPr txBox="1">
            <a:spLocks noGrp="1"/>
          </p:cNvSpPr>
          <p:nvPr>
            <p:ph type="ctrTitle"/>
          </p:nvPr>
        </p:nvSpPr>
        <p:spPr>
          <a:xfrm>
            <a:off x="724875" y="540000"/>
            <a:ext cx="3441900" cy="71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098" name="Google Shape;1098;p69"/>
          <p:cNvSpPr txBox="1">
            <a:spLocks noGrp="1"/>
          </p:cNvSpPr>
          <p:nvPr>
            <p:ph type="subTitle" idx="1"/>
          </p:nvPr>
        </p:nvSpPr>
        <p:spPr>
          <a:xfrm>
            <a:off x="720000" y="1709051"/>
            <a:ext cx="2930100" cy="3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1099" name="Google Shape;1099;p69"/>
          <p:cNvSpPr txBox="1">
            <a:spLocks noGrp="1"/>
          </p:cNvSpPr>
          <p:nvPr>
            <p:ph type="subTitle" idx="2"/>
          </p:nvPr>
        </p:nvSpPr>
        <p:spPr>
          <a:xfrm>
            <a:off x="720000" y="2107739"/>
            <a:ext cx="3730882" cy="16211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Email us: </a:t>
            </a:r>
            <a:r>
              <a:rPr lang="en-US" b="1" dirty="0"/>
              <a:t>janeyap@maum.my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Follow us on FB: </a:t>
            </a:r>
            <a:r>
              <a:rPr lang="en-US" b="1" dirty="0"/>
              <a:t>“EIGHT TREASURES”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Our website: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b="1" dirty="0"/>
              <a:t>https://maumhealth.wixsite.com/eighttreasures/resources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1117" name="Google Shape;1117;p69"/>
          <p:cNvPicPr preferRelativeResize="0"/>
          <p:nvPr/>
        </p:nvPicPr>
        <p:blipFill rotWithShape="1">
          <a:blip r:embed="rId3">
            <a:alphaModFix/>
          </a:blip>
          <a:srcRect l="17014" t="6117" r="16575" b="6109"/>
          <a:stretch/>
        </p:blipFill>
        <p:spPr>
          <a:xfrm rot="5400000" flipH="1">
            <a:off x="4263989" y="292977"/>
            <a:ext cx="5183573" cy="4567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8" name="Google Shape;1118;p69"/>
          <p:cNvCxnSpPr/>
          <p:nvPr/>
        </p:nvCxnSpPr>
        <p:spPr>
          <a:xfrm rot="10800000">
            <a:off x="4583525" y="653300"/>
            <a:ext cx="4672500" cy="453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69"/>
          <p:cNvCxnSpPr/>
          <p:nvPr/>
        </p:nvCxnSpPr>
        <p:spPr>
          <a:xfrm>
            <a:off x="720000" y="1481675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9ACFF-BBC6-49C1-8354-DA7374427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8" y="170118"/>
            <a:ext cx="4144040" cy="466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60710-9FCC-476F-B27C-53160258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62" y="170118"/>
            <a:ext cx="4458584" cy="46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9"/>
          <p:cNvPicPr preferRelativeResize="0"/>
          <p:nvPr/>
        </p:nvPicPr>
        <p:blipFill rotWithShape="1">
          <a:blip r:embed="rId3">
            <a:alphaModFix/>
          </a:blip>
          <a:srcRect l="37075" r="37077"/>
          <a:stretch/>
        </p:blipFill>
        <p:spPr>
          <a:xfrm rot="5400000" flipH="1">
            <a:off x="2582100" y="-7086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5819178" y="1184826"/>
            <a:ext cx="2814295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What Comes To Your Mind When You Think Of Food?</a:t>
            </a:r>
            <a:endParaRPr sz="3600" dirty="0"/>
          </a:p>
        </p:txBody>
      </p:sp>
      <p:sp>
        <p:nvSpPr>
          <p:cNvPr id="249" name="Google Shape;249;p39"/>
          <p:cNvSpPr txBox="1">
            <a:spLocks noGrp="1"/>
          </p:cNvSpPr>
          <p:nvPr>
            <p:ph type="subTitle" idx="1"/>
          </p:nvPr>
        </p:nvSpPr>
        <p:spPr>
          <a:xfrm>
            <a:off x="4875789" y="3326988"/>
            <a:ext cx="3984300" cy="6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dirty="0"/>
              <a:t>https://www.mentimeter.com/s/46a0c8abce7f4441df02c90ae328998f/048d9247e887/edit?new</a:t>
            </a:r>
            <a:endParaRPr dirty="0"/>
          </a:p>
        </p:txBody>
      </p:sp>
      <p:cxnSp>
        <p:nvCxnSpPr>
          <p:cNvPr id="250" name="Google Shape;250;p39"/>
          <p:cNvCxnSpPr/>
          <p:nvPr/>
        </p:nvCxnSpPr>
        <p:spPr>
          <a:xfrm rot="10800000" flipH="1">
            <a:off x="-213825" y="2711125"/>
            <a:ext cx="2392500" cy="1494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39"/>
          <p:cNvCxnSpPr/>
          <p:nvPr/>
        </p:nvCxnSpPr>
        <p:spPr>
          <a:xfrm>
            <a:off x="6405713" y="3089666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subTitle" idx="1"/>
          </p:nvPr>
        </p:nvSpPr>
        <p:spPr>
          <a:xfrm>
            <a:off x="720000" y="1515024"/>
            <a:ext cx="5836744" cy="234813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41300" indent="-215900">
              <a:buSzPts val="1400"/>
              <a:buFont typeface="Anaheim"/>
              <a:buChar char="●"/>
            </a:pPr>
            <a:r>
              <a:rPr lang="en-US" dirty="0"/>
              <a:t>Eating too much Carbohydrate will make you fat.</a:t>
            </a:r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r>
              <a:rPr lang="en" dirty="0"/>
              <a:t>Proteins can only be found in animal products.</a:t>
            </a:r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r>
              <a:rPr lang="en-US" dirty="0"/>
              <a:t>All Fats are Bad.</a:t>
            </a:r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r>
              <a:rPr lang="en-US" dirty="0"/>
              <a:t>One can eat as much fruit and vegetables, regardless.</a:t>
            </a:r>
          </a:p>
          <a:p>
            <a:pPr marL="241300" indent="-215900">
              <a:buSzPts val="1400"/>
              <a:buFont typeface="Anaheim"/>
              <a:buChar char="●"/>
            </a:pPr>
            <a:r>
              <a:rPr lang="en-MY" dirty="0"/>
              <a:t>Water is a Nutrient.</a:t>
            </a:r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endParaRPr lang="en-US" dirty="0"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dirty="0"/>
          </a:p>
        </p:txBody>
      </p:sp>
      <p:sp>
        <p:nvSpPr>
          <p:cNvPr id="323" name="Google Shape;32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608100" cy="11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Myth or Fact?</a:t>
            </a:r>
            <a:endParaRPr dirty="0"/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 l="36190" t="24289" r="16661" b="-1348"/>
          <a:stretch/>
        </p:blipFill>
        <p:spPr>
          <a:xfrm rot="-5400000">
            <a:off x="4913100" y="902400"/>
            <a:ext cx="4059300" cy="44229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325" name="Google Shape;325;p44"/>
          <p:cNvCxnSpPr/>
          <p:nvPr/>
        </p:nvCxnSpPr>
        <p:spPr>
          <a:xfrm rot="10800000">
            <a:off x="7625100" y="2494800"/>
            <a:ext cx="1529100" cy="26487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Carbohydrates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63" y="2402957"/>
            <a:ext cx="3887442" cy="708838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/>
              <a:t>Known as “Carbs”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/>
              <a:t>Provides as the MAIN source of ENERGY.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/>
              <a:t>60% of our body requirement is needed, equivalent to 6-8 servings per day.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/>
              <a:t>Is expressed in “Calories”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MY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51EF3-3652-4881-AA1B-7306250F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795" y="1083499"/>
            <a:ext cx="3786456" cy="2545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1E5C6-49B4-4EB7-A509-BC6067F0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139" y="0"/>
            <a:ext cx="26997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/>
          <p:nvPr/>
        </p:nvSpPr>
        <p:spPr>
          <a:xfrm>
            <a:off x="720000" y="1224950"/>
            <a:ext cx="614100" cy="614100"/>
          </a:xfrm>
          <a:prstGeom prst="ellipse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4589145" y="1212480"/>
            <a:ext cx="614100" cy="614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720000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Simple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2"/>
          </p:nvPr>
        </p:nvSpPr>
        <p:spPr>
          <a:xfrm>
            <a:off x="79215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01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>
            <a:off x="720000" y="2344687"/>
            <a:ext cx="3137086" cy="157386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Are PROCESSED grains.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Easily broken down.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Provides a “quick fix” when hungry.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Increases blood sugar easily.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Labelled as the “bad carbs”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 idx="3"/>
          </p:nvPr>
        </p:nvSpPr>
        <p:spPr>
          <a:xfrm>
            <a:off x="4722987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Complex</a:t>
            </a: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 idx="4"/>
          </p:nvPr>
        </p:nvSpPr>
        <p:spPr>
          <a:xfrm>
            <a:off x="4661295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31" name="Google Shape;231;p38"/>
          <p:cNvSpPr txBox="1">
            <a:spLocks noGrp="1"/>
          </p:cNvSpPr>
          <p:nvPr>
            <p:ph type="subTitle" idx="5"/>
          </p:nvPr>
        </p:nvSpPr>
        <p:spPr>
          <a:xfrm>
            <a:off x="4722987" y="2258845"/>
            <a:ext cx="2355300" cy="146811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WHOLE grains.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Blood sugar is burned down slowly.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Provides a longer stream of enery througout the day.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Classifications</a:t>
            </a:r>
            <a:endParaRPr dirty="0"/>
          </a:p>
        </p:txBody>
      </p:sp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 l="68024" t="13389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8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5938E-EAA0-4DD5-9743-C7C7EE640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502" y="3726958"/>
            <a:ext cx="3310270" cy="1278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4902E-8305-466B-ACBA-84DD30F7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14" y="3726958"/>
            <a:ext cx="3430772" cy="127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  <p:bldP spid="2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Proteins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11" y="1017725"/>
            <a:ext cx="4852031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 very ESSENTIAL nutrient composed of 22 small chain links called “amino acids”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Amino acids are building blocks that protects and regulates the structures of body tissues and organs.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000" dirty="0"/>
              <a:t>At least 15-20% of our body requirement is from protein (+-85gm/day) or two servings/day.</a:t>
            </a:r>
            <a:endParaRPr lang="en-M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B47F8-FAD4-40E0-95D8-FA92A8BF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036" y="1313152"/>
            <a:ext cx="3944638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6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/>
          <p:nvPr/>
        </p:nvSpPr>
        <p:spPr>
          <a:xfrm>
            <a:off x="720000" y="1224950"/>
            <a:ext cx="614100" cy="614100"/>
          </a:xfrm>
          <a:prstGeom prst="ellipse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3851055" y="1252318"/>
            <a:ext cx="614100" cy="614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441849" y="1826580"/>
            <a:ext cx="302266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Plant-Based Proteints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2"/>
          </p:nvPr>
        </p:nvSpPr>
        <p:spPr>
          <a:xfrm>
            <a:off x="79215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01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>
            <a:off x="464818" y="2440680"/>
            <a:ext cx="3137086" cy="158938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Are the BEST Choice for protein.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Contains very few fats and calories.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able to give you the right amount you need for the day.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Examples: ALL KINDS OF BEANS and LEGUMES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 idx="3"/>
          </p:nvPr>
        </p:nvSpPr>
        <p:spPr>
          <a:xfrm>
            <a:off x="3923205" y="1866418"/>
            <a:ext cx="2698539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Animal-Based Proteins</a:t>
            </a: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 idx="4"/>
          </p:nvPr>
        </p:nvSpPr>
        <p:spPr>
          <a:xfrm>
            <a:off x="3923205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31" name="Google Shape;231;p38"/>
          <p:cNvSpPr txBox="1">
            <a:spLocks noGrp="1"/>
          </p:cNvSpPr>
          <p:nvPr>
            <p:ph type="subTitle" idx="5"/>
          </p:nvPr>
        </p:nvSpPr>
        <p:spPr>
          <a:xfrm>
            <a:off x="3946601" y="3316219"/>
            <a:ext cx="2698538" cy="142769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Very common.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Contains saturated fats and cholesterol.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Poultry, fish and eggs would be the best choice.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Minimal consumption of R</a:t>
            </a:r>
            <a:r>
              <a:rPr lang="en-MY" dirty="0"/>
              <a:t>e</a:t>
            </a:r>
            <a:r>
              <a:rPr lang="en" dirty="0"/>
              <a:t>d meats (beef, pork, lamb, mutton).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Processed meats (bacon, ham, hot dogs, sausages, pepperoni, pastrami, etc) must be avoided.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Sources of Protein</a:t>
            </a:r>
            <a:endParaRPr dirty="0"/>
          </a:p>
        </p:txBody>
      </p:sp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 l="68024" t="13389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8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B432ED-D1C4-4264-9BCA-591DD4ED4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24" y="-15451"/>
            <a:ext cx="1941576" cy="52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  <p:bldP spid="231" grpId="0" build="p"/>
    </p:bldLst>
  </p:timing>
</p:sld>
</file>

<file path=ppt/theme/theme1.xml><?xml version="1.0" encoding="utf-8"?>
<a:theme xmlns:a="http://schemas.openxmlformats.org/drawingml/2006/main" name="Sustainable Gastronomy Day by Slidesgo">
  <a:themeElements>
    <a:clrScheme name="Simple Light">
      <a:dk1>
        <a:srgbClr val="434343"/>
      </a:dk1>
      <a:lt1>
        <a:srgbClr val="FFFFFF"/>
      </a:lt1>
      <a:dk2>
        <a:srgbClr val="000000"/>
      </a:dk2>
      <a:lt2>
        <a:srgbClr val="FFFFFF"/>
      </a:lt2>
      <a:accent1>
        <a:srgbClr val="CCCCCC"/>
      </a:accent1>
      <a:accent2>
        <a:srgbClr val="434343"/>
      </a:accent2>
      <a:accent3>
        <a:srgbClr val="FFFFFF"/>
      </a:accent3>
      <a:accent4>
        <a:srgbClr val="CCCCCC"/>
      </a:accent4>
      <a:accent5>
        <a:srgbClr val="FFFFFF"/>
      </a:accent5>
      <a:accent6>
        <a:srgbClr val="4343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1041</Words>
  <Application>Microsoft Office PowerPoint</Application>
  <PresentationFormat>On-screen Show (16:9)</PresentationFormat>
  <Paragraphs>122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Roboto Condensed Light</vt:lpstr>
      <vt:lpstr>Arial</vt:lpstr>
      <vt:lpstr>Merriweather</vt:lpstr>
      <vt:lpstr>Roboto Black</vt:lpstr>
      <vt:lpstr>Anaheim</vt:lpstr>
      <vt:lpstr>Assistant</vt:lpstr>
      <vt:lpstr>Arial</vt:lpstr>
      <vt:lpstr>Bebas Neue</vt:lpstr>
      <vt:lpstr>Proxima Nova</vt:lpstr>
      <vt:lpstr>Calibri</vt:lpstr>
      <vt:lpstr>Sustainable Gastronomy Day by Slidesgo</vt:lpstr>
      <vt:lpstr>Nutrition</vt:lpstr>
      <vt:lpstr>PowerPoint Presentation</vt:lpstr>
      <vt:lpstr>PowerPoint Presentation</vt:lpstr>
      <vt:lpstr>What Comes To Your Mind When You Think Of Food?</vt:lpstr>
      <vt:lpstr>Myth or Fact?</vt:lpstr>
      <vt:lpstr>Carbohydrates</vt:lpstr>
      <vt:lpstr>Simple</vt:lpstr>
      <vt:lpstr>Proteins</vt:lpstr>
      <vt:lpstr>Plant-Based Proteints</vt:lpstr>
      <vt:lpstr>Fats</vt:lpstr>
      <vt:lpstr>Unsaturated Fats</vt:lpstr>
      <vt:lpstr>Vitamins and  Minerals</vt:lpstr>
      <vt:lpstr>Water</vt:lpstr>
      <vt:lpstr>Tips about Drinking Water.</vt:lpstr>
      <vt:lpstr>Let’s Review</vt:lpstr>
      <vt:lpstr>How Much To Eat?</vt:lpstr>
      <vt:lpstr>—Dr. Dean Ornish</vt:lpstr>
      <vt:lpstr>My Plate</vt:lpstr>
      <vt:lpstr>PowerPoint Presentation</vt:lpstr>
      <vt:lpstr>Male: 2,000 Female: 1,500</vt:lpstr>
      <vt:lpstr>Caloric Requirement of SEDENTARY Malaysian Male and Female</vt:lpstr>
      <vt:lpstr>Carbohydrates = 6-8 Servings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Fate On The Plate</dc:title>
  <dc:creator>Jane Yap</dc:creator>
  <cp:lastModifiedBy>User</cp:lastModifiedBy>
  <cp:revision>55</cp:revision>
  <dcterms:modified xsi:type="dcterms:W3CDTF">2022-11-19T07:54:30Z</dcterms:modified>
</cp:coreProperties>
</file>