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63" d="100"/>
          <a:sy n="63" d="100"/>
        </p:scale>
        <p:origin x="8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07:37:1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07:37:1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07:37:19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customXml" Target="../ink/ink3.xml"/><Relationship Id="rId4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9A4DD-C97A-47D2-8359-421B2A6934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MY" dirty="0"/>
              <a:t>“Temperance”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FC4DB1-55E1-4DB6-9984-C538C8981A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Avoid things that harm.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7656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93C762-C6A4-4042-9F25-7C4DE580E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802640"/>
            <a:ext cx="7949184" cy="49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25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FEBB-3EFF-4375-AD5A-295D27A4D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4800" b="1" dirty="0"/>
              <a:t>SMOKING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439BD-23F0-4DE2-8C9B-8886C835A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4834" y="864108"/>
            <a:ext cx="3943772" cy="5120640"/>
          </a:xfrm>
        </p:spPr>
        <p:txBody>
          <a:bodyPr>
            <a:normAutofit/>
          </a:bodyPr>
          <a:lstStyle/>
          <a:p>
            <a:r>
              <a:rPr lang="en-US" sz="2400" dirty="0"/>
              <a:t> Advertisements in television, movies and newspaper project smoking to the youth as being cool, a habit that grown-ups do.</a:t>
            </a:r>
          </a:p>
          <a:p>
            <a:r>
              <a:rPr lang="en-US" sz="2400" dirty="0"/>
              <a:t>About 20% of Malaysians smoke, the fourth country in Southeast Asia with the most male smokers.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8DF04F-2DF2-4BAE-8E4F-019ECE842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645" y="1558607"/>
            <a:ext cx="4320436" cy="34909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E7CF59-3AB7-4F38-B157-E60FFEC81F60}"/>
              </a:ext>
            </a:extLst>
          </p:cNvPr>
          <p:cNvSpPr txBox="1"/>
          <p:nvPr/>
        </p:nvSpPr>
        <p:spPr>
          <a:xfrm>
            <a:off x="8788400" y="5114727"/>
            <a:ext cx="1848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400" i="1" dirty="0"/>
              <a:t>The ASEAN Post, 2019</a:t>
            </a:r>
          </a:p>
        </p:txBody>
      </p:sp>
    </p:spTree>
    <p:extLst>
      <p:ext uri="{BB962C8B-B14F-4D97-AF65-F5344CB8AC3E}">
        <p14:creationId xmlns:p14="http://schemas.microsoft.com/office/powerpoint/2010/main" val="511049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8AC50-8465-47E4-B0C1-D75186F9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 of those who smoke, most start during their teens, a time when they are subjected to peer pressure and trying to find direction in life. </a:t>
            </a:r>
            <a:br>
              <a:rPr lang="en-US" dirty="0"/>
            </a:br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97631E-686C-4292-B92A-AB3FD02ED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2" y="648966"/>
            <a:ext cx="4449128" cy="2960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2AAC07-E8AB-465D-9CB0-3D41B3049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2" y="377221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1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E480B-CD0C-4159-B76A-32C35A0D8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Dangerous Substances in Cigarette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C846C-E61B-4014-A430-9C76099B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Scientific studies have shown that smoking contains many dangerous chemicals. </a:t>
            </a:r>
          </a:p>
          <a:p>
            <a:r>
              <a:rPr lang="en-US" sz="2800" dirty="0"/>
              <a:t>There are around 4000 different chemicals in tobacco smoke that may be breathed in by someone who is near a smoker. </a:t>
            </a:r>
          </a:p>
          <a:p>
            <a:r>
              <a:rPr lang="en-US" sz="2800" dirty="0"/>
              <a:t>These harmful chemicals also stick to clothes, furniture, walls, and inside the car. 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4285767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B9FE-7E05-4B49-B00D-FE3E9EB72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What’s in a Cigarette?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CB25A-1B96-4175-B86B-DE617F0C9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225" y="866241"/>
            <a:ext cx="8325856" cy="511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0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0AF-0A6B-49C3-A9DE-BF30F5BE5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What are the effects of smoking in the body?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6C3A0-2D4F-4219-8450-C04C1F0E9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840" y="-17272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6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C4649-EA84-40DD-8815-4429CF8C2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The death of a Smoker’s Lung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D57D5-D085-4079-BC69-8DC03DA80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955E0D-F7A2-49D2-930C-0E33ED978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955" y="1299844"/>
            <a:ext cx="6401858" cy="384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77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7AAEB-8FD9-4ACD-BBF4-2222D0AC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What is a “Passive Smoker?”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489DE-6AF8-4D3F-ACEC-C5C3E4425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326" y="978852"/>
            <a:ext cx="3669452" cy="512064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Passive smoking is when you breathe in the smoke from other people's cigarettes, cigars, or pipes. </a:t>
            </a:r>
          </a:p>
          <a:p>
            <a:r>
              <a:rPr lang="en-US" sz="2400" dirty="0"/>
              <a:t>It is a serious health threat — being exposed to tobacco smoke for just a moment can cause harm. </a:t>
            </a:r>
          </a:p>
          <a:p>
            <a:r>
              <a:rPr lang="en-US" sz="2400" dirty="0"/>
              <a:t>Unborn babies, children, and people with breathing problems are most at risk.</a:t>
            </a:r>
          </a:p>
          <a:p>
            <a:r>
              <a:rPr lang="en-US" sz="2400" dirty="0"/>
              <a:t>It is also known as “secondhand smoker”</a:t>
            </a:r>
            <a:endParaRPr lang="en-MY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85886-E2C2-453D-9737-1B5FF2B64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704" y="223520"/>
            <a:ext cx="4442855" cy="29600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298764-8914-4B7F-B280-6D0ED1927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703" y="3285172"/>
            <a:ext cx="4442855" cy="340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95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408AB-25D8-443C-A968-5B447725D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Effects of Passive Smoking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11D16-7388-4747-B7DA-E7CF3D763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For every eight smokers who die from a smoking-related disease, one non-smoker dies from second-hand smoke exposure.</a:t>
            </a:r>
          </a:p>
          <a:p>
            <a:r>
              <a:rPr lang="en-US" sz="2800" dirty="0"/>
              <a:t>Non-smokers who live with a smoker have a </a:t>
            </a:r>
            <a:r>
              <a:rPr lang="en-US" sz="2800" b="1" dirty="0"/>
              <a:t>25% to 30% greater risk of developing heart disease</a:t>
            </a:r>
            <a:r>
              <a:rPr lang="en-US" sz="2800" dirty="0"/>
              <a:t>.</a:t>
            </a:r>
          </a:p>
          <a:p>
            <a:r>
              <a:rPr lang="en-US" sz="2800" dirty="0"/>
              <a:t>Second-hand smoke can cause or worsen a range of conditions and diseases including:</a:t>
            </a:r>
          </a:p>
          <a:p>
            <a:pPr lvl="1"/>
            <a:r>
              <a:rPr lang="en-US" sz="2400" dirty="0"/>
              <a:t>cancer</a:t>
            </a:r>
          </a:p>
          <a:p>
            <a:pPr lvl="1"/>
            <a:r>
              <a:rPr lang="en-US" sz="2400" dirty="0"/>
              <a:t>heart attacks</a:t>
            </a:r>
          </a:p>
          <a:p>
            <a:pPr lvl="1"/>
            <a:r>
              <a:rPr lang="en-US" sz="2400" dirty="0"/>
              <a:t>heart disease</a:t>
            </a:r>
          </a:p>
          <a:p>
            <a:pPr lvl="1"/>
            <a:r>
              <a:rPr lang="en-US" sz="2400" dirty="0"/>
              <a:t>respiratory infections such as pneumonia</a:t>
            </a:r>
          </a:p>
          <a:p>
            <a:pPr lvl="1"/>
            <a:r>
              <a:rPr lang="en-US" sz="2400" dirty="0"/>
              <a:t>asthma</a:t>
            </a:r>
          </a:p>
          <a:p>
            <a:pPr lvl="1"/>
            <a:r>
              <a:rPr lang="en-US" sz="2400" dirty="0"/>
              <a:t>diabetes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337435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C2A36-094E-47C6-A0F3-419C91E3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Unborn Babies and Smoking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5AD6A-F601-4334-8515-93A60AE44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88" y="-299146"/>
            <a:ext cx="7997612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Smoking tobacco or breathing in second-hand smoke when pregnant or breastfeeding can:</a:t>
            </a:r>
          </a:p>
          <a:p>
            <a:r>
              <a:rPr lang="en-US" sz="2400" dirty="0"/>
              <a:t>Affect the growth and health of your baby</a:t>
            </a:r>
          </a:p>
          <a:p>
            <a:r>
              <a:rPr lang="en-US" sz="2400" dirty="0"/>
              <a:t>Affect how your baby’s lungs develop</a:t>
            </a:r>
          </a:p>
          <a:p>
            <a:r>
              <a:rPr lang="en-US" sz="2400" dirty="0"/>
              <a:t>Increase the risk of stillbirth</a:t>
            </a:r>
          </a:p>
          <a:p>
            <a:r>
              <a:rPr lang="en-US" sz="2400" dirty="0"/>
              <a:t>Increase the risk of premature birth</a:t>
            </a:r>
          </a:p>
          <a:p>
            <a:r>
              <a:rPr lang="en-US" sz="2400" dirty="0"/>
              <a:t>Raises your baby's risk for birth defects, including cleft lip, cleft palate, or both.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DA832ED-AA13-4787-9D4A-E3C0FA5CC547}"/>
                  </a:ext>
                </a:extLst>
              </p14:cNvPr>
              <p14:cNvContentPartPr/>
              <p14:nvPr/>
            </p14:nvContentPartPr>
            <p14:xfrm>
              <a:off x="1239440" y="2539760"/>
              <a:ext cx="360" cy="2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DA832ED-AA13-4787-9D4A-E3C0FA5CC5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0440" y="2530760"/>
                <a:ext cx="180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CBB4AB9-8F92-403D-A65C-244FF5DFC551}"/>
                  </a:ext>
                </a:extLst>
              </p14:cNvPr>
              <p14:cNvContentPartPr/>
              <p14:nvPr/>
            </p14:nvContentPartPr>
            <p14:xfrm>
              <a:off x="1534280" y="3647480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CBB4AB9-8F92-403D-A65C-244FF5DFC5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5280" y="36384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A63C226-D1EC-41C3-A449-FA3C53AC9BFF}"/>
                  </a:ext>
                </a:extLst>
              </p14:cNvPr>
              <p14:cNvContentPartPr/>
              <p14:nvPr/>
            </p14:nvContentPartPr>
            <p14:xfrm>
              <a:off x="629960" y="3687800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A63C226-D1EC-41C3-A449-FA3C53AC9B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0960" y="367880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0FCEB41-F0DD-4310-8B45-1CFC5B1F06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6865" y="4100134"/>
            <a:ext cx="4794616" cy="287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00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A0FF6-1C8F-491F-A8CA-E16847C14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4000" dirty="0"/>
              <a:t>Content of 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649FE-4830-4FF3-A27D-F7AEEF3EA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400" dirty="0"/>
              <a:t>Explain the concept of “temperance”</a:t>
            </a:r>
          </a:p>
          <a:p>
            <a:r>
              <a:rPr lang="en-MY" sz="2400" dirty="0"/>
              <a:t>Discuss the effects on the body in undertaking the habits of alcohol drinking and smoking.</a:t>
            </a:r>
          </a:p>
        </p:txBody>
      </p:sp>
    </p:spTree>
    <p:extLst>
      <p:ext uri="{BB962C8B-B14F-4D97-AF65-F5344CB8AC3E}">
        <p14:creationId xmlns:p14="http://schemas.microsoft.com/office/powerpoint/2010/main" val="2004533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9EFA3-0B2A-4F21-A427-71AE9F70E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What is a  “THIRD-HAND SMOKE?”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D4AC2-D065-4EE4-AF34-6DF9FD307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Thirdhand</a:t>
            </a:r>
            <a:r>
              <a:rPr lang="en-US" sz="2400" dirty="0"/>
              <a:t> smoke is made up of the pollutants that settle indoors when tobacco is smoked. </a:t>
            </a:r>
          </a:p>
          <a:p>
            <a:r>
              <a:rPr lang="en-US" sz="2400" dirty="0"/>
              <a:t>The chemicals in thirdhand smoke include nicotine as well as cancer-causing substances such as formaldehyde, naphthalene and others.</a:t>
            </a:r>
          </a:p>
          <a:p>
            <a:r>
              <a:rPr lang="en-US" sz="2400" dirty="0"/>
              <a:t>It builds up on surfaces over time and can become embedded in most soft surfaces such as clothing, furniture, drapes, bedding and carpets</a:t>
            </a:r>
          </a:p>
          <a:p>
            <a:r>
              <a:rPr lang="en-US" sz="2400" dirty="0"/>
              <a:t>Thirdhand smoke poses a potential health hazard to nonsmokers — especially children.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461513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681AE3-73C2-460A-B472-B08FB785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Thirdhand smoke poses a potential health hazard to nonsmokers — especially children.</a:t>
            </a:r>
            <a:endParaRPr lang="en-MY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107A68-C0BA-429B-8E08-3D7B92497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15712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63B3F-5040-4E6A-AC82-50173E9A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092D5-B7A1-4B03-9A53-C9B1F33E4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Research has clearly shown that secondhand smoke causes many health problems, including cancer, heart disease and respiratory illness.</a:t>
            </a:r>
          </a:p>
          <a:p>
            <a:r>
              <a:rPr lang="en-US" sz="2800" dirty="0"/>
              <a:t>The effects from long-term exposure to the toxins in thirdhand smoke are not as well studied. </a:t>
            </a:r>
          </a:p>
          <a:p>
            <a:r>
              <a:rPr lang="en-US" sz="2800" b="1" dirty="0"/>
              <a:t>But research has shown that indoor smoking raises the risk of exposure to harmful chemicals, and that ventilation and cleaning cannot adequately eliminate these hazards.</a:t>
            </a:r>
            <a:endParaRPr lang="en-MY" sz="2800" b="1" dirty="0"/>
          </a:p>
        </p:txBody>
      </p:sp>
    </p:spTree>
    <p:extLst>
      <p:ext uri="{BB962C8B-B14F-4D97-AF65-F5344CB8AC3E}">
        <p14:creationId xmlns:p14="http://schemas.microsoft.com/office/powerpoint/2010/main" val="2639292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AB8B9B-0036-4101-9BBB-0094E555F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640" y="1298448"/>
            <a:ext cx="5554472" cy="3255264"/>
          </a:xfrm>
        </p:spPr>
        <p:txBody>
          <a:bodyPr/>
          <a:lstStyle/>
          <a:p>
            <a:r>
              <a:rPr lang="en-MY" dirty="0"/>
              <a:t>Before it Quits your life and your family’s.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B00A1F-AC0A-464E-9AC8-CEFB51159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4764024"/>
            <a:ext cx="7315200" cy="914400"/>
          </a:xfrm>
        </p:spPr>
        <p:txBody>
          <a:bodyPr/>
          <a:lstStyle/>
          <a:p>
            <a:r>
              <a:rPr lang="en-MY" dirty="0"/>
              <a:t>…And to those who are thinking about smoking, Don’t. It is easy to start but hard to quit.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6918D9-12A1-4369-B921-AFF2E3ADD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160" y="1298448"/>
            <a:ext cx="3205480" cy="320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6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443237-A3AE-4BB3-8894-4DC26ABD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Temperance is abstinence from the things that harm and moderation of things that are not harmful. </a:t>
            </a:r>
            <a:endParaRPr lang="en-MY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371A35-DC6F-457E-9AA9-2F82D31EDF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9380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0C83E-7506-4A4F-B722-2F0A780BD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4400" b="1" dirty="0"/>
              <a:t>Habits that Harm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DB9AA-6F18-456E-821A-4CB6D04F0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3913292" cy="5120640"/>
          </a:xfrm>
        </p:spPr>
        <p:txBody>
          <a:bodyPr>
            <a:normAutofit/>
          </a:bodyPr>
          <a:lstStyle/>
          <a:p>
            <a:r>
              <a:rPr lang="en-MY" sz="3200" dirty="0"/>
              <a:t>Alcohol Drinking</a:t>
            </a:r>
          </a:p>
          <a:p>
            <a:r>
              <a:rPr lang="en-MY" sz="3200" dirty="0"/>
              <a:t>Cigarette Smoking</a:t>
            </a:r>
          </a:p>
          <a:p>
            <a:endParaRPr lang="en-MY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AFFB46-961C-4819-94DA-E64F7C56C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188" y="665480"/>
            <a:ext cx="3764778" cy="3010217"/>
          </a:xfrm>
          <a:prstGeom prst="rect">
            <a:avLst/>
          </a:prstGeom>
        </p:spPr>
      </p:pic>
      <p:pic>
        <p:nvPicPr>
          <p:cNvPr id="1026" name="Picture 2" descr="Is It OK to Smoke Just One Cigarette After Quitting?">
            <a:extLst>
              <a:ext uri="{FF2B5EF4-FFF2-40B4-BE49-F238E27FC236}">
                <a16:creationId xmlns:a16="http://schemas.microsoft.com/office/drawing/2014/main" id="{861CA4F2-6468-4B1E-BE7D-837CEF9C5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582" y="3682668"/>
            <a:ext cx="3764778" cy="250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324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5D1A-9085-4DAF-9964-3EED13B44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4800" b="1" dirty="0"/>
              <a:t>ALCOHOL</a:t>
            </a:r>
            <a:endParaRPr lang="en-MY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6183B-8347-4CC4-8A60-139BCC473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400" dirty="0"/>
              <a:t>There are many reasons why people drink: for socialization, friendship, and having a good time, and to some, they drink for relaxation.</a:t>
            </a:r>
          </a:p>
          <a:p>
            <a:r>
              <a:rPr lang="en-MY" sz="2400" dirty="0"/>
              <a:t>For these reasons, many disregard its harmful effect on the human body.</a:t>
            </a:r>
          </a:p>
          <a:p>
            <a:r>
              <a:rPr lang="en-MY" sz="2400" dirty="0"/>
              <a:t>For example, </a:t>
            </a:r>
            <a:r>
              <a:rPr lang="en-US" sz="2400" dirty="0"/>
              <a:t>within 15 minutes of consuming alcohol, it reaches the control center of our body, the brain, and from there affects our behavior, our speech, our judgment.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858463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459164-EB0A-43B9-94C1-A43038F0A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Alcohol controls our thinking which in turn controls us!</a:t>
            </a:r>
            <a:endParaRPr lang="en-MY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5D714-6DDB-4381-A95C-DFB471747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79" y="335280"/>
            <a:ext cx="4368801" cy="3276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754AC8-0701-46DE-90CC-AB76D5957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79" y="3759200"/>
            <a:ext cx="4373880" cy="291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42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8A245-AF59-4197-B99E-5D0E4605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Alcohol and Heredity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FD827-09BF-43EF-BF45-EA8100489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20" y="-721360"/>
            <a:ext cx="7810499" cy="5174742"/>
          </a:xfrm>
        </p:spPr>
        <p:txBody>
          <a:bodyPr>
            <a:normAutofit/>
          </a:bodyPr>
          <a:lstStyle/>
          <a:p>
            <a:r>
              <a:rPr lang="en-US" sz="2400" dirty="0"/>
              <a:t>Various researchers have shown that the sons of alcoholic fathers are influenced by alcohol at a significantly higher rate than the sons of non-alcoholic fathers as their resistance to alcohol is low.</a:t>
            </a:r>
          </a:p>
          <a:p>
            <a:r>
              <a:rPr lang="en-US" sz="2400" dirty="0"/>
              <a:t>It is possible that they go on drinking for longer because they perceive the negative effects of alcohol more slowly.</a:t>
            </a:r>
            <a:endParaRPr lang="en-MY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FDCDF5-7557-43FA-A021-6F93E6C19BF1}"/>
              </a:ext>
            </a:extLst>
          </p:cNvPr>
          <p:cNvSpPr txBox="1"/>
          <p:nvPr/>
        </p:nvSpPr>
        <p:spPr>
          <a:xfrm>
            <a:off x="123190" y="5039785"/>
            <a:ext cx="32004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Schuckit</a:t>
            </a:r>
            <a:r>
              <a:rPr lang="en-US" sz="1400" dirty="0"/>
              <a:t> MA. A Long-Term Study of Sons of Alcoholics. Alcohol Health Res World. 1995;19(3):172-175. PMID: 31798092; PMCID: PMC6875769.</a:t>
            </a:r>
            <a:endParaRPr lang="en-MY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A21C69-B0A6-4F40-A97A-BDAF99887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634" y="3429000"/>
            <a:ext cx="5069206" cy="337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38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C2177-4C84-4FE1-9041-D62FE4719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Effects of Alcohol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E55EF-7236-4D02-B1C3-EB85CFDA4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400" dirty="0"/>
              <a:t>Alcohol drinking is known to be associated with </a:t>
            </a:r>
            <a:r>
              <a:rPr lang="en-US" sz="2400" dirty="0"/>
              <a:t>death, addiction, intoxication, crime, abuse, and disease</a:t>
            </a:r>
          </a:p>
          <a:p>
            <a:r>
              <a:rPr lang="en-MY" sz="2400" dirty="0"/>
              <a:t>Increases the acid in the stomach causing gastritis.</a:t>
            </a:r>
          </a:p>
          <a:p>
            <a:r>
              <a:rPr lang="en-MY" sz="2400" dirty="0"/>
              <a:t>Damage to the intestine which may result in decreased absorption of nutrients.</a:t>
            </a:r>
          </a:p>
          <a:p>
            <a:r>
              <a:rPr lang="en-MY" sz="2400" dirty="0"/>
              <a:t>Accumulation of uric acid which may lead to a gout attack</a:t>
            </a:r>
          </a:p>
          <a:p>
            <a:r>
              <a:rPr lang="en-MY" sz="2400" dirty="0"/>
              <a:t>Disturb sleep pattern manifested by early waking and insomnia</a:t>
            </a:r>
          </a:p>
          <a:p>
            <a:r>
              <a:rPr lang="en-MY" sz="2400" dirty="0"/>
              <a:t>Not eating food, thereby resulting in loss of protein, vitamins, and minerals leading to malnutrition.</a:t>
            </a:r>
          </a:p>
          <a:p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127335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B8C3-DD41-4002-A7F3-EA5984366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Effects of Alcohol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6ABE8-7A32-4FE4-B15E-BBA815360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755" y="-13113"/>
            <a:ext cx="4319692" cy="5120640"/>
          </a:xfrm>
        </p:spPr>
        <p:txBody>
          <a:bodyPr/>
          <a:lstStyle/>
          <a:p>
            <a:r>
              <a:rPr lang="en-US" dirty="0"/>
              <a:t>Increases risk of cancer in the pancreas, mouth, tongue, throat</a:t>
            </a:r>
          </a:p>
          <a:p>
            <a:r>
              <a:rPr lang="en-US" dirty="0"/>
              <a:t>Liver disease, i.e. fatty liver, cirrhosis, hepatitis</a:t>
            </a:r>
          </a:p>
          <a:p>
            <a:r>
              <a:rPr lang="en-US" dirty="0"/>
              <a:t>Heart disease manifested through high blood pressure, stroke, heart failure, and heart muscle disease</a:t>
            </a:r>
          </a:p>
          <a:p>
            <a:r>
              <a:rPr lang="en-US" dirty="0"/>
              <a:t>Fetal alcohol syndrome, especially for pregnant woman who drinks alcohol.</a:t>
            </a:r>
          </a:p>
          <a:p>
            <a:endParaRPr lang="en-M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9A5ADE-F3B4-4126-B476-5CC7CDF65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324" y="4047426"/>
            <a:ext cx="3429635" cy="2743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DB4F5B-6BB5-44A5-959B-0ED043AEC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801" y="4047426"/>
            <a:ext cx="3186096" cy="21202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C6E414-FAA8-4B71-ACBD-BA9A09ACF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802" y="1005332"/>
            <a:ext cx="283464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9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88</TotalTime>
  <Words>923</Words>
  <Application>Microsoft Office PowerPoint</Application>
  <PresentationFormat>Widescreen</PresentationFormat>
  <Paragraphs>75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Corbel</vt:lpstr>
      <vt:lpstr>Wingdings 2</vt:lpstr>
      <vt:lpstr>Frame</vt:lpstr>
      <vt:lpstr>“Temperance”</vt:lpstr>
      <vt:lpstr>Content of this presentation</vt:lpstr>
      <vt:lpstr>Temperance is abstinence from the things that harm and moderation of things that are not harmful. </vt:lpstr>
      <vt:lpstr>Habits that Harm</vt:lpstr>
      <vt:lpstr>ALCOHOL</vt:lpstr>
      <vt:lpstr>Alcohol controls our thinking which in turn controls us!</vt:lpstr>
      <vt:lpstr>Alcohol and Heredity</vt:lpstr>
      <vt:lpstr>Effects of Alcohol (1)</vt:lpstr>
      <vt:lpstr>Effects of Alcohol (2)</vt:lpstr>
      <vt:lpstr>PowerPoint Presentation</vt:lpstr>
      <vt:lpstr>SMOKING</vt:lpstr>
      <vt:lpstr>Out of those who smoke, most start during their teens, a time when they are subjected to peer pressure and trying to find direction in life.  </vt:lpstr>
      <vt:lpstr>Dangerous Substances in Cigarette</vt:lpstr>
      <vt:lpstr>What’s in a Cigarette?</vt:lpstr>
      <vt:lpstr>What are the effects of smoking in the body?</vt:lpstr>
      <vt:lpstr>The death of a Smoker’s Lung</vt:lpstr>
      <vt:lpstr>What is a “Passive Smoker?”</vt:lpstr>
      <vt:lpstr>Effects of Passive Smoking</vt:lpstr>
      <vt:lpstr>Unborn Babies and Smoking</vt:lpstr>
      <vt:lpstr>What is a  “THIRD-HAND SMOKE?”</vt:lpstr>
      <vt:lpstr>Thirdhand smoke poses a potential health hazard to nonsmokers — especially children.</vt:lpstr>
      <vt:lpstr>PowerPoint Presentation</vt:lpstr>
      <vt:lpstr>Before it Quits your life and your family’s.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“Temperance”</dc:title>
  <dc:creator>Jane Yap</dc:creator>
  <cp:lastModifiedBy>Jane Yap</cp:lastModifiedBy>
  <cp:revision>8</cp:revision>
  <dcterms:created xsi:type="dcterms:W3CDTF">2023-02-23T06:29:35Z</dcterms:created>
  <dcterms:modified xsi:type="dcterms:W3CDTF">2023-02-23T07:58:10Z</dcterms:modified>
</cp:coreProperties>
</file>