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0" r:id="rId7"/>
    <p:sldId id="261"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B2C149-0890-B943-B100-6FEFF672109C}" v="133" dt="2023-09-11T07:45:47.354"/>
    <p1510:client id="{4C3CE56E-0EAD-46AF-15EB-1D89FFCF8D4E}" v="1" dt="2023-09-11T07:52:51.271"/>
    <p1510:client id="{D1A25D6F-2F67-D34D-C989-3CD36CD4AA68}" v="4" dt="2023-09-11T07:51:42.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3" d="100"/>
          <a:sy n="63" d="100"/>
        </p:scale>
        <p:origin x="8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69FB2D8-D170-44FD-8FBC-A51B8385F1DB}"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D5E82DD9-4B2E-4D02-B282-AC86D78CEDEE}">
      <dgm:prSet/>
      <dgm:spPr/>
      <dgm:t>
        <a:bodyPr/>
        <a:lstStyle/>
        <a:p>
          <a:r>
            <a:rPr lang="en-US"/>
            <a:t>4 to 6 weeks, without food, </a:t>
          </a:r>
        </a:p>
      </dgm:t>
    </dgm:pt>
    <dgm:pt modelId="{44D47BC6-9A2C-46B2-9F16-74931954F3EC}" type="parTrans" cxnId="{281CF4F2-4501-4769-A06D-5792F9E6B8BC}">
      <dgm:prSet/>
      <dgm:spPr/>
      <dgm:t>
        <a:bodyPr/>
        <a:lstStyle/>
        <a:p>
          <a:endParaRPr lang="en-US"/>
        </a:p>
      </dgm:t>
    </dgm:pt>
    <dgm:pt modelId="{30A7F6E1-5967-454C-BCA1-5E7FE7D974DA}" type="sibTrans" cxnId="{281CF4F2-4501-4769-A06D-5792F9E6B8BC}">
      <dgm:prSet/>
      <dgm:spPr/>
      <dgm:t>
        <a:bodyPr/>
        <a:lstStyle/>
        <a:p>
          <a:endParaRPr lang="en-US"/>
        </a:p>
      </dgm:t>
    </dgm:pt>
    <dgm:pt modelId="{9B55EA26-714A-4B04-A05D-C54FE2AB8335}">
      <dgm:prSet/>
      <dgm:spPr/>
      <dgm:t>
        <a:bodyPr/>
        <a:lstStyle/>
        <a:p>
          <a:r>
            <a:rPr lang="en-US"/>
            <a:t>perhaps 5-7 days without water,  </a:t>
          </a:r>
        </a:p>
      </dgm:t>
    </dgm:pt>
    <dgm:pt modelId="{55054E57-D3A7-46B7-9AAD-21E1F058AE5E}" type="parTrans" cxnId="{5183EFEF-A591-43B6-9750-DD93D48AA0DF}">
      <dgm:prSet/>
      <dgm:spPr/>
      <dgm:t>
        <a:bodyPr/>
        <a:lstStyle/>
        <a:p>
          <a:endParaRPr lang="en-US"/>
        </a:p>
      </dgm:t>
    </dgm:pt>
    <dgm:pt modelId="{6409680E-BC8E-43DB-B754-A03D65A831F9}" type="sibTrans" cxnId="{5183EFEF-A591-43B6-9750-DD93D48AA0DF}">
      <dgm:prSet/>
      <dgm:spPr/>
      <dgm:t>
        <a:bodyPr/>
        <a:lstStyle/>
        <a:p>
          <a:endParaRPr lang="en-US"/>
        </a:p>
      </dgm:t>
    </dgm:pt>
    <dgm:pt modelId="{CCF43EEC-53D5-446E-8C72-A193F66D0B18}">
      <dgm:prSet/>
      <dgm:spPr/>
      <dgm:t>
        <a:bodyPr/>
        <a:lstStyle/>
        <a:p>
          <a:r>
            <a:rPr lang="en-US"/>
            <a:t>but only minutes without air and its life-giving oxygen!</a:t>
          </a:r>
        </a:p>
      </dgm:t>
    </dgm:pt>
    <dgm:pt modelId="{CFDE7599-1CEB-4F76-B19B-4195BC0F0E73}" type="parTrans" cxnId="{32B43FB6-F74D-4373-A9E1-CDAAFE386873}">
      <dgm:prSet/>
      <dgm:spPr/>
      <dgm:t>
        <a:bodyPr/>
        <a:lstStyle/>
        <a:p>
          <a:endParaRPr lang="en-US"/>
        </a:p>
      </dgm:t>
    </dgm:pt>
    <dgm:pt modelId="{AD5F6FAB-972E-41B7-8ED3-9156F496B7F6}" type="sibTrans" cxnId="{32B43FB6-F74D-4373-A9E1-CDAAFE386873}">
      <dgm:prSet/>
      <dgm:spPr/>
      <dgm:t>
        <a:bodyPr/>
        <a:lstStyle/>
        <a:p>
          <a:endParaRPr lang="en-US"/>
        </a:p>
      </dgm:t>
    </dgm:pt>
    <dgm:pt modelId="{24CA2BA7-FD4A-4FFB-B608-E55FAB45BC55}" type="pres">
      <dgm:prSet presAssocID="{769FB2D8-D170-44FD-8FBC-A51B8385F1DB}" presName="hierChild1" presStyleCnt="0">
        <dgm:presLayoutVars>
          <dgm:chPref val="1"/>
          <dgm:dir/>
          <dgm:animOne val="branch"/>
          <dgm:animLvl val="lvl"/>
          <dgm:resizeHandles/>
        </dgm:presLayoutVars>
      </dgm:prSet>
      <dgm:spPr/>
    </dgm:pt>
    <dgm:pt modelId="{79983862-6023-4F8E-9F55-B5A7CCBE85DD}" type="pres">
      <dgm:prSet presAssocID="{D5E82DD9-4B2E-4D02-B282-AC86D78CEDEE}" presName="hierRoot1" presStyleCnt="0"/>
      <dgm:spPr/>
    </dgm:pt>
    <dgm:pt modelId="{5C718690-155A-4A33-9571-1A9B188BC135}" type="pres">
      <dgm:prSet presAssocID="{D5E82DD9-4B2E-4D02-B282-AC86D78CEDEE}" presName="composite" presStyleCnt="0"/>
      <dgm:spPr/>
    </dgm:pt>
    <dgm:pt modelId="{0B44BFC7-B910-4EAD-AFA1-463DAA580CA0}" type="pres">
      <dgm:prSet presAssocID="{D5E82DD9-4B2E-4D02-B282-AC86D78CEDEE}" presName="background" presStyleLbl="node0" presStyleIdx="0" presStyleCnt="3"/>
      <dgm:spPr/>
    </dgm:pt>
    <dgm:pt modelId="{F788A3CF-E946-4DA8-BAC7-956B8DE9FAF9}" type="pres">
      <dgm:prSet presAssocID="{D5E82DD9-4B2E-4D02-B282-AC86D78CEDEE}" presName="text" presStyleLbl="fgAcc0" presStyleIdx="0" presStyleCnt="3">
        <dgm:presLayoutVars>
          <dgm:chPref val="3"/>
        </dgm:presLayoutVars>
      </dgm:prSet>
      <dgm:spPr/>
    </dgm:pt>
    <dgm:pt modelId="{B50EF4B7-4964-4960-A427-3B6AC5553D72}" type="pres">
      <dgm:prSet presAssocID="{D5E82DD9-4B2E-4D02-B282-AC86D78CEDEE}" presName="hierChild2" presStyleCnt="0"/>
      <dgm:spPr/>
    </dgm:pt>
    <dgm:pt modelId="{8C54DD00-92C6-4CDC-897D-9B63F4841DB6}" type="pres">
      <dgm:prSet presAssocID="{9B55EA26-714A-4B04-A05D-C54FE2AB8335}" presName="hierRoot1" presStyleCnt="0"/>
      <dgm:spPr/>
    </dgm:pt>
    <dgm:pt modelId="{A00A26F1-6B6F-491B-B832-4917B583C9CD}" type="pres">
      <dgm:prSet presAssocID="{9B55EA26-714A-4B04-A05D-C54FE2AB8335}" presName="composite" presStyleCnt="0"/>
      <dgm:spPr/>
    </dgm:pt>
    <dgm:pt modelId="{C6585829-01A9-45E1-9AC5-C4CA87051C6D}" type="pres">
      <dgm:prSet presAssocID="{9B55EA26-714A-4B04-A05D-C54FE2AB8335}" presName="background" presStyleLbl="node0" presStyleIdx="1" presStyleCnt="3"/>
      <dgm:spPr/>
    </dgm:pt>
    <dgm:pt modelId="{1418B794-8C69-4713-9AAB-5AFE99099F73}" type="pres">
      <dgm:prSet presAssocID="{9B55EA26-714A-4B04-A05D-C54FE2AB8335}" presName="text" presStyleLbl="fgAcc0" presStyleIdx="1" presStyleCnt="3">
        <dgm:presLayoutVars>
          <dgm:chPref val="3"/>
        </dgm:presLayoutVars>
      </dgm:prSet>
      <dgm:spPr/>
    </dgm:pt>
    <dgm:pt modelId="{5844DEA0-CF62-4CBF-B353-E5734A8375AF}" type="pres">
      <dgm:prSet presAssocID="{9B55EA26-714A-4B04-A05D-C54FE2AB8335}" presName="hierChild2" presStyleCnt="0"/>
      <dgm:spPr/>
    </dgm:pt>
    <dgm:pt modelId="{BEF57203-4458-4705-A95D-C721733CF0DF}" type="pres">
      <dgm:prSet presAssocID="{CCF43EEC-53D5-446E-8C72-A193F66D0B18}" presName="hierRoot1" presStyleCnt="0"/>
      <dgm:spPr/>
    </dgm:pt>
    <dgm:pt modelId="{13733517-2A88-4993-ACF6-8ED9EB358C5B}" type="pres">
      <dgm:prSet presAssocID="{CCF43EEC-53D5-446E-8C72-A193F66D0B18}" presName="composite" presStyleCnt="0"/>
      <dgm:spPr/>
    </dgm:pt>
    <dgm:pt modelId="{B24BAFAE-8153-478D-82E5-6B0303A30C6B}" type="pres">
      <dgm:prSet presAssocID="{CCF43EEC-53D5-446E-8C72-A193F66D0B18}" presName="background" presStyleLbl="node0" presStyleIdx="2" presStyleCnt="3"/>
      <dgm:spPr/>
    </dgm:pt>
    <dgm:pt modelId="{8C7A064F-3A84-4927-B420-E1739E0C810D}" type="pres">
      <dgm:prSet presAssocID="{CCF43EEC-53D5-446E-8C72-A193F66D0B18}" presName="text" presStyleLbl="fgAcc0" presStyleIdx="2" presStyleCnt="3">
        <dgm:presLayoutVars>
          <dgm:chPref val="3"/>
        </dgm:presLayoutVars>
      </dgm:prSet>
      <dgm:spPr/>
    </dgm:pt>
    <dgm:pt modelId="{D91F57FF-744A-4971-BF66-0DF4C00A3BCD}" type="pres">
      <dgm:prSet presAssocID="{CCF43EEC-53D5-446E-8C72-A193F66D0B18}" presName="hierChild2" presStyleCnt="0"/>
      <dgm:spPr/>
    </dgm:pt>
  </dgm:ptLst>
  <dgm:cxnLst>
    <dgm:cxn modelId="{6F6F8E60-D722-443E-8AA3-A545B1658DB6}" type="presOf" srcId="{769FB2D8-D170-44FD-8FBC-A51B8385F1DB}" destId="{24CA2BA7-FD4A-4FFB-B608-E55FAB45BC55}" srcOrd="0" destOrd="0" presId="urn:microsoft.com/office/officeart/2005/8/layout/hierarchy1"/>
    <dgm:cxn modelId="{4EB4F461-C5AE-438B-B6DB-E70687236B8A}" type="presOf" srcId="{D5E82DD9-4B2E-4D02-B282-AC86D78CEDEE}" destId="{F788A3CF-E946-4DA8-BAC7-956B8DE9FAF9}" srcOrd="0" destOrd="0" presId="urn:microsoft.com/office/officeart/2005/8/layout/hierarchy1"/>
    <dgm:cxn modelId="{41F52DA2-C104-4059-968A-91C23F048207}" type="presOf" srcId="{9B55EA26-714A-4B04-A05D-C54FE2AB8335}" destId="{1418B794-8C69-4713-9AAB-5AFE99099F73}" srcOrd="0" destOrd="0" presId="urn:microsoft.com/office/officeart/2005/8/layout/hierarchy1"/>
    <dgm:cxn modelId="{32B43FB6-F74D-4373-A9E1-CDAAFE386873}" srcId="{769FB2D8-D170-44FD-8FBC-A51B8385F1DB}" destId="{CCF43EEC-53D5-446E-8C72-A193F66D0B18}" srcOrd="2" destOrd="0" parTransId="{CFDE7599-1CEB-4F76-B19B-4195BC0F0E73}" sibTransId="{AD5F6FAB-972E-41B7-8ED3-9156F496B7F6}"/>
    <dgm:cxn modelId="{1F3680D0-A945-40DF-9528-1253BEDAD265}" type="presOf" srcId="{CCF43EEC-53D5-446E-8C72-A193F66D0B18}" destId="{8C7A064F-3A84-4927-B420-E1739E0C810D}" srcOrd="0" destOrd="0" presId="urn:microsoft.com/office/officeart/2005/8/layout/hierarchy1"/>
    <dgm:cxn modelId="{5183EFEF-A591-43B6-9750-DD93D48AA0DF}" srcId="{769FB2D8-D170-44FD-8FBC-A51B8385F1DB}" destId="{9B55EA26-714A-4B04-A05D-C54FE2AB8335}" srcOrd="1" destOrd="0" parTransId="{55054E57-D3A7-46B7-9AAD-21E1F058AE5E}" sibTransId="{6409680E-BC8E-43DB-B754-A03D65A831F9}"/>
    <dgm:cxn modelId="{281CF4F2-4501-4769-A06D-5792F9E6B8BC}" srcId="{769FB2D8-D170-44FD-8FBC-A51B8385F1DB}" destId="{D5E82DD9-4B2E-4D02-B282-AC86D78CEDEE}" srcOrd="0" destOrd="0" parTransId="{44D47BC6-9A2C-46B2-9F16-74931954F3EC}" sibTransId="{30A7F6E1-5967-454C-BCA1-5E7FE7D974DA}"/>
    <dgm:cxn modelId="{6650E349-FB3B-4D55-AF26-E5859FBDDDB5}" type="presParOf" srcId="{24CA2BA7-FD4A-4FFB-B608-E55FAB45BC55}" destId="{79983862-6023-4F8E-9F55-B5A7CCBE85DD}" srcOrd="0" destOrd="0" presId="urn:microsoft.com/office/officeart/2005/8/layout/hierarchy1"/>
    <dgm:cxn modelId="{8A99F53A-86FB-4F10-BC50-03C719F7722E}" type="presParOf" srcId="{79983862-6023-4F8E-9F55-B5A7CCBE85DD}" destId="{5C718690-155A-4A33-9571-1A9B188BC135}" srcOrd="0" destOrd="0" presId="urn:microsoft.com/office/officeart/2005/8/layout/hierarchy1"/>
    <dgm:cxn modelId="{966D8109-1D2E-459A-81D4-B20DA6975EC6}" type="presParOf" srcId="{5C718690-155A-4A33-9571-1A9B188BC135}" destId="{0B44BFC7-B910-4EAD-AFA1-463DAA580CA0}" srcOrd="0" destOrd="0" presId="urn:microsoft.com/office/officeart/2005/8/layout/hierarchy1"/>
    <dgm:cxn modelId="{96608CE6-306B-4FAC-9F90-3228D79E58B1}" type="presParOf" srcId="{5C718690-155A-4A33-9571-1A9B188BC135}" destId="{F788A3CF-E946-4DA8-BAC7-956B8DE9FAF9}" srcOrd="1" destOrd="0" presId="urn:microsoft.com/office/officeart/2005/8/layout/hierarchy1"/>
    <dgm:cxn modelId="{F99714A8-0FF4-4DEF-BAFF-740AF509A311}" type="presParOf" srcId="{79983862-6023-4F8E-9F55-B5A7CCBE85DD}" destId="{B50EF4B7-4964-4960-A427-3B6AC5553D72}" srcOrd="1" destOrd="0" presId="urn:microsoft.com/office/officeart/2005/8/layout/hierarchy1"/>
    <dgm:cxn modelId="{21031379-A26B-411E-B85F-E88F2D840C61}" type="presParOf" srcId="{24CA2BA7-FD4A-4FFB-B608-E55FAB45BC55}" destId="{8C54DD00-92C6-4CDC-897D-9B63F4841DB6}" srcOrd="1" destOrd="0" presId="urn:microsoft.com/office/officeart/2005/8/layout/hierarchy1"/>
    <dgm:cxn modelId="{3EE658CF-0C25-4011-804F-4A94645A3034}" type="presParOf" srcId="{8C54DD00-92C6-4CDC-897D-9B63F4841DB6}" destId="{A00A26F1-6B6F-491B-B832-4917B583C9CD}" srcOrd="0" destOrd="0" presId="urn:microsoft.com/office/officeart/2005/8/layout/hierarchy1"/>
    <dgm:cxn modelId="{7EC5BB20-D4E3-4E2C-80B7-7031C0D3309C}" type="presParOf" srcId="{A00A26F1-6B6F-491B-B832-4917B583C9CD}" destId="{C6585829-01A9-45E1-9AC5-C4CA87051C6D}" srcOrd="0" destOrd="0" presId="urn:microsoft.com/office/officeart/2005/8/layout/hierarchy1"/>
    <dgm:cxn modelId="{D6701945-24D3-4127-BDF1-DB577AAC7487}" type="presParOf" srcId="{A00A26F1-6B6F-491B-B832-4917B583C9CD}" destId="{1418B794-8C69-4713-9AAB-5AFE99099F73}" srcOrd="1" destOrd="0" presId="urn:microsoft.com/office/officeart/2005/8/layout/hierarchy1"/>
    <dgm:cxn modelId="{F1C0C19E-0931-4432-AD85-A478B6AEDB30}" type="presParOf" srcId="{8C54DD00-92C6-4CDC-897D-9B63F4841DB6}" destId="{5844DEA0-CF62-4CBF-B353-E5734A8375AF}" srcOrd="1" destOrd="0" presId="urn:microsoft.com/office/officeart/2005/8/layout/hierarchy1"/>
    <dgm:cxn modelId="{14754C1F-877E-4E58-84A4-F884DEA34A7A}" type="presParOf" srcId="{24CA2BA7-FD4A-4FFB-B608-E55FAB45BC55}" destId="{BEF57203-4458-4705-A95D-C721733CF0DF}" srcOrd="2" destOrd="0" presId="urn:microsoft.com/office/officeart/2005/8/layout/hierarchy1"/>
    <dgm:cxn modelId="{E2BF16FD-4B04-4CB2-B3BE-92CA7212D4B6}" type="presParOf" srcId="{BEF57203-4458-4705-A95D-C721733CF0DF}" destId="{13733517-2A88-4993-ACF6-8ED9EB358C5B}" srcOrd="0" destOrd="0" presId="urn:microsoft.com/office/officeart/2005/8/layout/hierarchy1"/>
    <dgm:cxn modelId="{31A9E6CB-775A-4D72-B237-78E64087D297}" type="presParOf" srcId="{13733517-2A88-4993-ACF6-8ED9EB358C5B}" destId="{B24BAFAE-8153-478D-82E5-6B0303A30C6B}" srcOrd="0" destOrd="0" presId="urn:microsoft.com/office/officeart/2005/8/layout/hierarchy1"/>
    <dgm:cxn modelId="{729CDDBF-5B5F-42F0-AC77-13FB02E07D7F}" type="presParOf" srcId="{13733517-2A88-4993-ACF6-8ED9EB358C5B}" destId="{8C7A064F-3A84-4927-B420-E1739E0C810D}" srcOrd="1" destOrd="0" presId="urn:microsoft.com/office/officeart/2005/8/layout/hierarchy1"/>
    <dgm:cxn modelId="{93952AD5-618E-44D6-A2AB-10C9BA7DFB94}" type="presParOf" srcId="{BEF57203-4458-4705-A95D-C721733CF0DF}" destId="{D91F57FF-744A-4971-BF66-0DF4C00A3BC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8F59B2-3764-4667-B37D-32671CCE15A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5A63A8E6-997B-4EB8-9735-62D12473F433}">
      <dgm:prSet/>
      <dgm:spPr/>
      <dgm:t>
        <a:bodyPr/>
        <a:lstStyle/>
        <a:p>
          <a:r>
            <a:rPr lang="en-US"/>
            <a:t>Around 2.4 billion people worldwide cook using open fires or inefficient stoves fuelled by kerosene, biomass (wood, animal dung and crop waste) and coal, which generates harmful household air pollution.</a:t>
          </a:r>
        </a:p>
      </dgm:t>
    </dgm:pt>
    <dgm:pt modelId="{33A416FF-72EB-467E-988C-4F6467E82D74}" type="parTrans" cxnId="{35BEA912-0A10-449A-AE43-0B144E980791}">
      <dgm:prSet/>
      <dgm:spPr/>
      <dgm:t>
        <a:bodyPr/>
        <a:lstStyle/>
        <a:p>
          <a:endParaRPr lang="en-US"/>
        </a:p>
      </dgm:t>
    </dgm:pt>
    <dgm:pt modelId="{02C6FBC4-D491-48E3-9BFE-CF4F369EE27C}" type="sibTrans" cxnId="{35BEA912-0A10-449A-AE43-0B144E980791}">
      <dgm:prSet/>
      <dgm:spPr/>
      <dgm:t>
        <a:bodyPr/>
        <a:lstStyle/>
        <a:p>
          <a:endParaRPr lang="en-US"/>
        </a:p>
      </dgm:t>
    </dgm:pt>
    <dgm:pt modelId="{5719BC5E-46C8-4AAB-8174-A55D8B46EAC8}">
      <dgm:prSet/>
      <dgm:spPr/>
      <dgm:t>
        <a:bodyPr/>
        <a:lstStyle/>
        <a:p>
          <a:r>
            <a:rPr lang="en-US"/>
            <a:t>Household air pollution was responsible for an estimated 3.2 million deaths per year in 2020, including over 237 000 deaths of children under the age of 5.</a:t>
          </a:r>
        </a:p>
      </dgm:t>
    </dgm:pt>
    <dgm:pt modelId="{D366670E-8DBF-4661-986E-8944472AD6A1}" type="parTrans" cxnId="{0BD81EFD-7667-4707-A3A1-E08D413B7932}">
      <dgm:prSet/>
      <dgm:spPr/>
      <dgm:t>
        <a:bodyPr/>
        <a:lstStyle/>
        <a:p>
          <a:endParaRPr lang="en-US"/>
        </a:p>
      </dgm:t>
    </dgm:pt>
    <dgm:pt modelId="{D8A87651-6483-40F4-8B7A-F4372BF5B2E8}" type="sibTrans" cxnId="{0BD81EFD-7667-4707-A3A1-E08D413B7932}">
      <dgm:prSet/>
      <dgm:spPr/>
      <dgm:t>
        <a:bodyPr/>
        <a:lstStyle/>
        <a:p>
          <a:endParaRPr lang="en-US"/>
        </a:p>
      </dgm:t>
    </dgm:pt>
    <dgm:pt modelId="{2DC976AC-2F1D-4BE6-9D69-12FAE775F44E}">
      <dgm:prSet/>
      <dgm:spPr/>
      <dgm:t>
        <a:bodyPr/>
        <a:lstStyle/>
        <a:p>
          <a:r>
            <a:rPr lang="en-US"/>
            <a:t>Household air pollution exposure leads to noncommunicable diseases including stroke, ischaemic heart disease, chronic obstructive pulmonary disease (COPD) and lung cancer.</a:t>
          </a:r>
        </a:p>
      </dgm:t>
    </dgm:pt>
    <dgm:pt modelId="{679DA515-CDF2-4A99-BE86-4C9B8B222CDA}" type="parTrans" cxnId="{2F0BC2DB-5624-43F8-9603-40169B38656C}">
      <dgm:prSet/>
      <dgm:spPr/>
      <dgm:t>
        <a:bodyPr/>
        <a:lstStyle/>
        <a:p>
          <a:endParaRPr lang="en-US"/>
        </a:p>
      </dgm:t>
    </dgm:pt>
    <dgm:pt modelId="{64EFA796-BAB9-4A28-8825-703BF0D6C36C}" type="sibTrans" cxnId="{2F0BC2DB-5624-43F8-9603-40169B38656C}">
      <dgm:prSet/>
      <dgm:spPr/>
      <dgm:t>
        <a:bodyPr/>
        <a:lstStyle/>
        <a:p>
          <a:endParaRPr lang="en-US"/>
        </a:p>
      </dgm:t>
    </dgm:pt>
    <dgm:pt modelId="{29528779-E59E-4080-B1F8-38C9F2041E0D}" type="pres">
      <dgm:prSet presAssocID="{908F59B2-3764-4667-B37D-32671CCE15A8}" presName="root" presStyleCnt="0">
        <dgm:presLayoutVars>
          <dgm:dir/>
          <dgm:resizeHandles val="exact"/>
        </dgm:presLayoutVars>
      </dgm:prSet>
      <dgm:spPr/>
    </dgm:pt>
    <dgm:pt modelId="{F255A42A-B859-4D30-BDC6-49ED7AD5A79D}" type="pres">
      <dgm:prSet presAssocID="{5A63A8E6-997B-4EB8-9735-62D12473F433}" presName="compNode" presStyleCnt="0"/>
      <dgm:spPr/>
    </dgm:pt>
    <dgm:pt modelId="{74985B70-9B7E-4394-8427-0D4F168B80C4}" type="pres">
      <dgm:prSet presAssocID="{5A63A8E6-997B-4EB8-9735-62D12473F433}" presName="bgRect" presStyleLbl="bgShp" presStyleIdx="0" presStyleCnt="3"/>
      <dgm:spPr/>
    </dgm:pt>
    <dgm:pt modelId="{8ED269DE-0654-4BD4-A1C2-E97D5A70258F}" type="pres">
      <dgm:prSet presAssocID="{5A63A8E6-997B-4EB8-9735-62D12473F43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lammable"/>
        </a:ext>
      </dgm:extLst>
    </dgm:pt>
    <dgm:pt modelId="{0ADFB075-3AD4-49AD-B631-A743E944F808}" type="pres">
      <dgm:prSet presAssocID="{5A63A8E6-997B-4EB8-9735-62D12473F433}" presName="spaceRect" presStyleCnt="0"/>
      <dgm:spPr/>
    </dgm:pt>
    <dgm:pt modelId="{0A2FE4F6-341A-4330-A5D7-5BD7AA272D7B}" type="pres">
      <dgm:prSet presAssocID="{5A63A8E6-997B-4EB8-9735-62D12473F433}" presName="parTx" presStyleLbl="revTx" presStyleIdx="0" presStyleCnt="3">
        <dgm:presLayoutVars>
          <dgm:chMax val="0"/>
          <dgm:chPref val="0"/>
        </dgm:presLayoutVars>
      </dgm:prSet>
      <dgm:spPr/>
    </dgm:pt>
    <dgm:pt modelId="{F591B9DB-5D0F-4359-8961-36A6385F5DEB}" type="pres">
      <dgm:prSet presAssocID="{02C6FBC4-D491-48E3-9BFE-CF4F369EE27C}" presName="sibTrans" presStyleCnt="0"/>
      <dgm:spPr/>
    </dgm:pt>
    <dgm:pt modelId="{0B1CE78A-D9F7-4C4F-9C6A-8AFBFC616D47}" type="pres">
      <dgm:prSet presAssocID="{5719BC5E-46C8-4AAB-8174-A55D8B46EAC8}" presName="compNode" presStyleCnt="0"/>
      <dgm:spPr/>
    </dgm:pt>
    <dgm:pt modelId="{DE873C48-CC94-4D68-B4FD-F61212F66B5E}" type="pres">
      <dgm:prSet presAssocID="{5719BC5E-46C8-4AAB-8174-A55D8B46EAC8}" presName="bgRect" presStyleLbl="bgShp" presStyleIdx="1" presStyleCnt="3"/>
      <dgm:spPr/>
    </dgm:pt>
    <dgm:pt modelId="{16337474-E2BC-4F32-861D-71FB9231FDC7}" type="pres">
      <dgm:prSet presAssocID="{5719BC5E-46C8-4AAB-8174-A55D8B46EAC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ungs"/>
        </a:ext>
      </dgm:extLst>
    </dgm:pt>
    <dgm:pt modelId="{39E8B89E-F992-4782-9F7A-A6E12CBF9BB1}" type="pres">
      <dgm:prSet presAssocID="{5719BC5E-46C8-4AAB-8174-A55D8B46EAC8}" presName="spaceRect" presStyleCnt="0"/>
      <dgm:spPr/>
    </dgm:pt>
    <dgm:pt modelId="{C6F62986-5655-4AC5-8AC0-D91EE6D5BCA0}" type="pres">
      <dgm:prSet presAssocID="{5719BC5E-46C8-4AAB-8174-A55D8B46EAC8}" presName="parTx" presStyleLbl="revTx" presStyleIdx="1" presStyleCnt="3">
        <dgm:presLayoutVars>
          <dgm:chMax val="0"/>
          <dgm:chPref val="0"/>
        </dgm:presLayoutVars>
      </dgm:prSet>
      <dgm:spPr/>
    </dgm:pt>
    <dgm:pt modelId="{98B0A7E6-9716-46D3-8E97-B380C68C1A2E}" type="pres">
      <dgm:prSet presAssocID="{D8A87651-6483-40F4-8B7A-F4372BF5B2E8}" presName="sibTrans" presStyleCnt="0"/>
      <dgm:spPr/>
    </dgm:pt>
    <dgm:pt modelId="{D353511C-C25D-4544-9F1A-5494643E190A}" type="pres">
      <dgm:prSet presAssocID="{2DC976AC-2F1D-4BE6-9D69-12FAE775F44E}" presName="compNode" presStyleCnt="0"/>
      <dgm:spPr/>
    </dgm:pt>
    <dgm:pt modelId="{B088A20A-D410-4CA0-A6C7-7F9239EDFCE4}" type="pres">
      <dgm:prSet presAssocID="{2DC976AC-2F1D-4BE6-9D69-12FAE775F44E}" presName="bgRect" presStyleLbl="bgShp" presStyleIdx="2" presStyleCnt="3"/>
      <dgm:spPr/>
    </dgm:pt>
    <dgm:pt modelId="{CC33BC98-9A7D-43AE-B316-97E579228615}" type="pres">
      <dgm:prSet presAssocID="{2DC976AC-2F1D-4BE6-9D69-12FAE775F44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moking"/>
        </a:ext>
      </dgm:extLst>
    </dgm:pt>
    <dgm:pt modelId="{B8C02184-6681-4BD8-9564-1CBAC9ABD3F1}" type="pres">
      <dgm:prSet presAssocID="{2DC976AC-2F1D-4BE6-9D69-12FAE775F44E}" presName="spaceRect" presStyleCnt="0"/>
      <dgm:spPr/>
    </dgm:pt>
    <dgm:pt modelId="{EC4F8EF9-9031-40E6-AF21-6C2E5C81EA9D}" type="pres">
      <dgm:prSet presAssocID="{2DC976AC-2F1D-4BE6-9D69-12FAE775F44E}" presName="parTx" presStyleLbl="revTx" presStyleIdx="2" presStyleCnt="3">
        <dgm:presLayoutVars>
          <dgm:chMax val="0"/>
          <dgm:chPref val="0"/>
        </dgm:presLayoutVars>
      </dgm:prSet>
      <dgm:spPr/>
    </dgm:pt>
  </dgm:ptLst>
  <dgm:cxnLst>
    <dgm:cxn modelId="{35BEA912-0A10-449A-AE43-0B144E980791}" srcId="{908F59B2-3764-4667-B37D-32671CCE15A8}" destId="{5A63A8E6-997B-4EB8-9735-62D12473F433}" srcOrd="0" destOrd="0" parTransId="{33A416FF-72EB-467E-988C-4F6467E82D74}" sibTransId="{02C6FBC4-D491-48E3-9BFE-CF4F369EE27C}"/>
    <dgm:cxn modelId="{C36DB276-7690-4AB7-91B1-1A6AD4DB194E}" type="presOf" srcId="{5A63A8E6-997B-4EB8-9735-62D12473F433}" destId="{0A2FE4F6-341A-4330-A5D7-5BD7AA272D7B}" srcOrd="0" destOrd="0" presId="urn:microsoft.com/office/officeart/2018/2/layout/IconVerticalSolidList"/>
    <dgm:cxn modelId="{F407A89E-D094-4363-87D2-206E5DE75783}" type="presOf" srcId="{908F59B2-3764-4667-B37D-32671CCE15A8}" destId="{29528779-E59E-4080-B1F8-38C9F2041E0D}" srcOrd="0" destOrd="0" presId="urn:microsoft.com/office/officeart/2018/2/layout/IconVerticalSolidList"/>
    <dgm:cxn modelId="{3A5EAAB8-BF33-4920-B775-602C604A4547}" type="presOf" srcId="{2DC976AC-2F1D-4BE6-9D69-12FAE775F44E}" destId="{EC4F8EF9-9031-40E6-AF21-6C2E5C81EA9D}" srcOrd="0" destOrd="0" presId="urn:microsoft.com/office/officeart/2018/2/layout/IconVerticalSolidList"/>
    <dgm:cxn modelId="{944D3BD4-41E6-4674-83DE-9E9C64B951AC}" type="presOf" srcId="{5719BC5E-46C8-4AAB-8174-A55D8B46EAC8}" destId="{C6F62986-5655-4AC5-8AC0-D91EE6D5BCA0}" srcOrd="0" destOrd="0" presId="urn:microsoft.com/office/officeart/2018/2/layout/IconVerticalSolidList"/>
    <dgm:cxn modelId="{2F0BC2DB-5624-43F8-9603-40169B38656C}" srcId="{908F59B2-3764-4667-B37D-32671CCE15A8}" destId="{2DC976AC-2F1D-4BE6-9D69-12FAE775F44E}" srcOrd="2" destOrd="0" parTransId="{679DA515-CDF2-4A99-BE86-4C9B8B222CDA}" sibTransId="{64EFA796-BAB9-4A28-8825-703BF0D6C36C}"/>
    <dgm:cxn modelId="{0BD81EFD-7667-4707-A3A1-E08D413B7932}" srcId="{908F59B2-3764-4667-B37D-32671CCE15A8}" destId="{5719BC5E-46C8-4AAB-8174-A55D8B46EAC8}" srcOrd="1" destOrd="0" parTransId="{D366670E-8DBF-4661-986E-8944472AD6A1}" sibTransId="{D8A87651-6483-40F4-8B7A-F4372BF5B2E8}"/>
    <dgm:cxn modelId="{A367BE73-7295-417B-8707-0A1AB5B44D47}" type="presParOf" srcId="{29528779-E59E-4080-B1F8-38C9F2041E0D}" destId="{F255A42A-B859-4D30-BDC6-49ED7AD5A79D}" srcOrd="0" destOrd="0" presId="urn:microsoft.com/office/officeart/2018/2/layout/IconVerticalSolidList"/>
    <dgm:cxn modelId="{4207A3B2-C315-4284-9489-56BFE61AFCD3}" type="presParOf" srcId="{F255A42A-B859-4D30-BDC6-49ED7AD5A79D}" destId="{74985B70-9B7E-4394-8427-0D4F168B80C4}" srcOrd="0" destOrd="0" presId="urn:microsoft.com/office/officeart/2018/2/layout/IconVerticalSolidList"/>
    <dgm:cxn modelId="{15AB2FAC-D792-4E38-B8AF-72DA250F716B}" type="presParOf" srcId="{F255A42A-B859-4D30-BDC6-49ED7AD5A79D}" destId="{8ED269DE-0654-4BD4-A1C2-E97D5A70258F}" srcOrd="1" destOrd="0" presId="urn:microsoft.com/office/officeart/2018/2/layout/IconVerticalSolidList"/>
    <dgm:cxn modelId="{25AFEB5D-FAC2-4F32-BEB0-0020780213C3}" type="presParOf" srcId="{F255A42A-B859-4D30-BDC6-49ED7AD5A79D}" destId="{0ADFB075-3AD4-49AD-B631-A743E944F808}" srcOrd="2" destOrd="0" presId="urn:microsoft.com/office/officeart/2018/2/layout/IconVerticalSolidList"/>
    <dgm:cxn modelId="{75217AF1-70B8-428E-A8BF-08D6D70A858F}" type="presParOf" srcId="{F255A42A-B859-4D30-BDC6-49ED7AD5A79D}" destId="{0A2FE4F6-341A-4330-A5D7-5BD7AA272D7B}" srcOrd="3" destOrd="0" presId="urn:microsoft.com/office/officeart/2018/2/layout/IconVerticalSolidList"/>
    <dgm:cxn modelId="{BB386641-4CBA-4061-82B8-78CA967C8236}" type="presParOf" srcId="{29528779-E59E-4080-B1F8-38C9F2041E0D}" destId="{F591B9DB-5D0F-4359-8961-36A6385F5DEB}" srcOrd="1" destOrd="0" presId="urn:microsoft.com/office/officeart/2018/2/layout/IconVerticalSolidList"/>
    <dgm:cxn modelId="{D72065D4-639F-4E54-8E01-F7A6749C8957}" type="presParOf" srcId="{29528779-E59E-4080-B1F8-38C9F2041E0D}" destId="{0B1CE78A-D9F7-4C4F-9C6A-8AFBFC616D47}" srcOrd="2" destOrd="0" presId="urn:microsoft.com/office/officeart/2018/2/layout/IconVerticalSolidList"/>
    <dgm:cxn modelId="{8727D0DF-380D-4AC0-9368-21C9270613FC}" type="presParOf" srcId="{0B1CE78A-D9F7-4C4F-9C6A-8AFBFC616D47}" destId="{DE873C48-CC94-4D68-B4FD-F61212F66B5E}" srcOrd="0" destOrd="0" presId="urn:microsoft.com/office/officeart/2018/2/layout/IconVerticalSolidList"/>
    <dgm:cxn modelId="{CE16A897-020B-4077-9F22-BCC1790B006C}" type="presParOf" srcId="{0B1CE78A-D9F7-4C4F-9C6A-8AFBFC616D47}" destId="{16337474-E2BC-4F32-861D-71FB9231FDC7}" srcOrd="1" destOrd="0" presId="urn:microsoft.com/office/officeart/2018/2/layout/IconVerticalSolidList"/>
    <dgm:cxn modelId="{5FFAC322-F386-46C0-A6D3-647093B33513}" type="presParOf" srcId="{0B1CE78A-D9F7-4C4F-9C6A-8AFBFC616D47}" destId="{39E8B89E-F992-4782-9F7A-A6E12CBF9BB1}" srcOrd="2" destOrd="0" presId="urn:microsoft.com/office/officeart/2018/2/layout/IconVerticalSolidList"/>
    <dgm:cxn modelId="{48FB380A-4C04-4D3A-A3B0-88F5E89F07A9}" type="presParOf" srcId="{0B1CE78A-D9F7-4C4F-9C6A-8AFBFC616D47}" destId="{C6F62986-5655-4AC5-8AC0-D91EE6D5BCA0}" srcOrd="3" destOrd="0" presId="urn:microsoft.com/office/officeart/2018/2/layout/IconVerticalSolidList"/>
    <dgm:cxn modelId="{33674A9B-A87C-45C1-901C-0100EF5A4683}" type="presParOf" srcId="{29528779-E59E-4080-B1F8-38C9F2041E0D}" destId="{98B0A7E6-9716-46D3-8E97-B380C68C1A2E}" srcOrd="3" destOrd="0" presId="urn:microsoft.com/office/officeart/2018/2/layout/IconVerticalSolidList"/>
    <dgm:cxn modelId="{7B340964-DA97-439D-8A5C-CF2DFA8AD078}" type="presParOf" srcId="{29528779-E59E-4080-B1F8-38C9F2041E0D}" destId="{D353511C-C25D-4544-9F1A-5494643E190A}" srcOrd="4" destOrd="0" presId="urn:microsoft.com/office/officeart/2018/2/layout/IconVerticalSolidList"/>
    <dgm:cxn modelId="{9006979A-EF7D-45F6-BD07-C302353F0C9C}" type="presParOf" srcId="{D353511C-C25D-4544-9F1A-5494643E190A}" destId="{B088A20A-D410-4CA0-A6C7-7F9239EDFCE4}" srcOrd="0" destOrd="0" presId="urn:microsoft.com/office/officeart/2018/2/layout/IconVerticalSolidList"/>
    <dgm:cxn modelId="{E5A13161-1B34-420C-929D-2389B62008B2}" type="presParOf" srcId="{D353511C-C25D-4544-9F1A-5494643E190A}" destId="{CC33BC98-9A7D-43AE-B316-97E579228615}" srcOrd="1" destOrd="0" presId="urn:microsoft.com/office/officeart/2018/2/layout/IconVerticalSolidList"/>
    <dgm:cxn modelId="{56DB66E3-F8E0-465D-B9F3-612B0A78B923}" type="presParOf" srcId="{D353511C-C25D-4544-9F1A-5494643E190A}" destId="{B8C02184-6681-4BD8-9564-1CBAC9ABD3F1}" srcOrd="2" destOrd="0" presId="urn:microsoft.com/office/officeart/2018/2/layout/IconVerticalSolidList"/>
    <dgm:cxn modelId="{6171BD14-C925-4514-844D-450473EEE01A}" type="presParOf" srcId="{D353511C-C25D-4544-9F1A-5494643E190A}" destId="{EC4F8EF9-9031-40E6-AF21-6C2E5C81EA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44BFC7-B910-4EAD-AFA1-463DAA580CA0}">
      <dsp:nvSpPr>
        <dsp:cNvPr id="0" name=""/>
        <dsp:cNvSpPr/>
      </dsp:nvSpPr>
      <dsp:spPr>
        <a:xfrm>
          <a:off x="0" y="524244"/>
          <a:ext cx="2918668" cy="18533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88A3CF-E946-4DA8-BAC7-956B8DE9FAF9}">
      <dsp:nvSpPr>
        <dsp:cNvPr id="0" name=""/>
        <dsp:cNvSpPr/>
      </dsp:nvSpPr>
      <dsp:spPr>
        <a:xfrm>
          <a:off x="324296" y="832326"/>
          <a:ext cx="2918668" cy="18533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4 to 6 weeks, without food, </a:t>
          </a:r>
        </a:p>
      </dsp:txBody>
      <dsp:txXfrm>
        <a:off x="378579" y="886609"/>
        <a:ext cx="2810102" cy="1744788"/>
      </dsp:txXfrm>
    </dsp:sp>
    <dsp:sp modelId="{C6585829-01A9-45E1-9AC5-C4CA87051C6D}">
      <dsp:nvSpPr>
        <dsp:cNvPr id="0" name=""/>
        <dsp:cNvSpPr/>
      </dsp:nvSpPr>
      <dsp:spPr>
        <a:xfrm>
          <a:off x="3567261" y="524244"/>
          <a:ext cx="2918668" cy="18533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18B794-8C69-4713-9AAB-5AFE99099F73}">
      <dsp:nvSpPr>
        <dsp:cNvPr id="0" name=""/>
        <dsp:cNvSpPr/>
      </dsp:nvSpPr>
      <dsp:spPr>
        <a:xfrm>
          <a:off x="3891558" y="832326"/>
          <a:ext cx="2918668" cy="18533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perhaps 5-7 days without water,  </a:t>
          </a:r>
        </a:p>
      </dsp:txBody>
      <dsp:txXfrm>
        <a:off x="3945841" y="886609"/>
        <a:ext cx="2810102" cy="1744788"/>
      </dsp:txXfrm>
    </dsp:sp>
    <dsp:sp modelId="{B24BAFAE-8153-478D-82E5-6B0303A30C6B}">
      <dsp:nvSpPr>
        <dsp:cNvPr id="0" name=""/>
        <dsp:cNvSpPr/>
      </dsp:nvSpPr>
      <dsp:spPr>
        <a:xfrm>
          <a:off x="7134522" y="524244"/>
          <a:ext cx="2918668" cy="185335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A064F-3A84-4927-B420-E1739E0C810D}">
      <dsp:nvSpPr>
        <dsp:cNvPr id="0" name=""/>
        <dsp:cNvSpPr/>
      </dsp:nvSpPr>
      <dsp:spPr>
        <a:xfrm>
          <a:off x="7458819" y="832326"/>
          <a:ext cx="2918668" cy="185335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but only minutes without air and its life-giving oxygen!</a:t>
          </a:r>
        </a:p>
      </dsp:txBody>
      <dsp:txXfrm>
        <a:off x="7513102" y="886609"/>
        <a:ext cx="2810102" cy="17447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985B70-9B7E-4394-8427-0D4F168B80C4}">
      <dsp:nvSpPr>
        <dsp:cNvPr id="0" name=""/>
        <dsp:cNvSpPr/>
      </dsp:nvSpPr>
      <dsp:spPr>
        <a:xfrm>
          <a:off x="0" y="531"/>
          <a:ext cx="10515600" cy="1244702"/>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ED269DE-0654-4BD4-A1C2-E97D5A70258F}">
      <dsp:nvSpPr>
        <dsp:cNvPr id="0" name=""/>
        <dsp:cNvSpPr/>
      </dsp:nvSpPr>
      <dsp:spPr>
        <a:xfrm>
          <a:off x="376522" y="280590"/>
          <a:ext cx="684586" cy="68458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2FE4F6-341A-4330-A5D7-5BD7AA272D7B}">
      <dsp:nvSpPr>
        <dsp:cNvPr id="0" name=""/>
        <dsp:cNvSpPr/>
      </dsp:nvSpPr>
      <dsp:spPr>
        <a:xfrm>
          <a:off x="1437631" y="531"/>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Around 2.4 billion people worldwide cook using open fires or inefficient stoves fuelled by kerosene, biomass (wood, animal dung and crop waste) and coal, which generates harmful household air pollution.</a:t>
          </a:r>
        </a:p>
      </dsp:txBody>
      <dsp:txXfrm>
        <a:off x="1437631" y="531"/>
        <a:ext cx="9077968" cy="1244702"/>
      </dsp:txXfrm>
    </dsp:sp>
    <dsp:sp modelId="{DE873C48-CC94-4D68-B4FD-F61212F66B5E}">
      <dsp:nvSpPr>
        <dsp:cNvPr id="0" name=""/>
        <dsp:cNvSpPr/>
      </dsp:nvSpPr>
      <dsp:spPr>
        <a:xfrm>
          <a:off x="0" y="1556410"/>
          <a:ext cx="10515600" cy="1244702"/>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6337474-E2BC-4F32-861D-71FB9231FDC7}">
      <dsp:nvSpPr>
        <dsp:cNvPr id="0" name=""/>
        <dsp:cNvSpPr/>
      </dsp:nvSpPr>
      <dsp:spPr>
        <a:xfrm>
          <a:off x="376522" y="1836468"/>
          <a:ext cx="684586" cy="68458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F62986-5655-4AC5-8AC0-D91EE6D5BCA0}">
      <dsp:nvSpPr>
        <dsp:cNvPr id="0" name=""/>
        <dsp:cNvSpPr/>
      </dsp:nvSpPr>
      <dsp:spPr>
        <a:xfrm>
          <a:off x="1437631" y="1556410"/>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Household air pollution was responsible for an estimated 3.2 million deaths per year in 2020, including over 237 000 deaths of children under the age of 5.</a:t>
          </a:r>
        </a:p>
      </dsp:txBody>
      <dsp:txXfrm>
        <a:off x="1437631" y="1556410"/>
        <a:ext cx="9077968" cy="1244702"/>
      </dsp:txXfrm>
    </dsp:sp>
    <dsp:sp modelId="{B088A20A-D410-4CA0-A6C7-7F9239EDFCE4}">
      <dsp:nvSpPr>
        <dsp:cNvPr id="0" name=""/>
        <dsp:cNvSpPr/>
      </dsp:nvSpPr>
      <dsp:spPr>
        <a:xfrm>
          <a:off x="0" y="3112289"/>
          <a:ext cx="10515600" cy="1244702"/>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33BC98-9A7D-43AE-B316-97E579228615}">
      <dsp:nvSpPr>
        <dsp:cNvPr id="0" name=""/>
        <dsp:cNvSpPr/>
      </dsp:nvSpPr>
      <dsp:spPr>
        <a:xfrm>
          <a:off x="376522" y="3392347"/>
          <a:ext cx="684586" cy="68458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4F8EF9-9031-40E6-AF21-6C2E5C81EA9D}">
      <dsp:nvSpPr>
        <dsp:cNvPr id="0" name=""/>
        <dsp:cNvSpPr/>
      </dsp:nvSpPr>
      <dsp:spPr>
        <a:xfrm>
          <a:off x="1437631" y="3112289"/>
          <a:ext cx="9077968" cy="124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731" tIns="131731" rIns="131731" bIns="131731" numCol="1" spcCol="1270" anchor="ctr" anchorCtr="0">
          <a:noAutofit/>
        </a:bodyPr>
        <a:lstStyle/>
        <a:p>
          <a:pPr marL="0" lvl="0" indent="0" algn="l" defTabSz="1022350">
            <a:lnSpc>
              <a:spcPct val="90000"/>
            </a:lnSpc>
            <a:spcBef>
              <a:spcPct val="0"/>
            </a:spcBef>
            <a:spcAft>
              <a:spcPct val="35000"/>
            </a:spcAft>
            <a:buNone/>
          </a:pPr>
          <a:r>
            <a:rPr lang="en-US" sz="2300" kern="1200"/>
            <a:t>Household air pollution exposure leads to noncommunicable diseases including stroke, ischaemic heart disease, chronic obstructive pulmonary disease (COPD) and lung cancer.</a:t>
          </a:r>
        </a:p>
      </dsp:txBody>
      <dsp:txXfrm>
        <a:off x="1437631" y="3112289"/>
        <a:ext cx="9077968" cy="124470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28A-A0C9-4C6D-926B-B62D7D6F17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MY"/>
          </a:p>
        </p:txBody>
      </p:sp>
      <p:sp>
        <p:nvSpPr>
          <p:cNvPr id="3" name="Subtitle 2">
            <a:extLst>
              <a:ext uri="{FF2B5EF4-FFF2-40B4-BE49-F238E27FC236}">
                <a16:creationId xmlns:a16="http://schemas.microsoft.com/office/drawing/2014/main" id="{3AD618E6-C5FA-47B9-A359-FCE91047F2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MY"/>
          </a:p>
        </p:txBody>
      </p:sp>
      <p:sp>
        <p:nvSpPr>
          <p:cNvPr id="4" name="Date Placeholder 3">
            <a:extLst>
              <a:ext uri="{FF2B5EF4-FFF2-40B4-BE49-F238E27FC236}">
                <a16:creationId xmlns:a16="http://schemas.microsoft.com/office/drawing/2014/main" id="{545386ED-A127-43D4-B391-9FF6EEF5216A}"/>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2C2709EC-09D6-403D-A9CB-3D5132C0A45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3B894FCB-06EC-4F4A-8818-8E30BEDEB132}"/>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3442795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5DD47-4EF7-4436-8F0D-1EA12D66772D}"/>
              </a:ext>
            </a:extLst>
          </p:cNvPr>
          <p:cNvSpPr>
            <a:spLocks noGrp="1"/>
          </p:cNvSpPr>
          <p:nvPr>
            <p:ph type="title"/>
          </p:nvPr>
        </p:nvSpPr>
        <p:spPr/>
        <p:txBody>
          <a:bodyPr/>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35349788-6D2C-406C-AC66-01610E76D0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73B6B998-E66E-4210-815C-9ABB8941BE68}"/>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846F3AC8-067C-4E74-9470-336B9729DB0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0EA4C34A-7D11-4AB7-A4EA-E774845EACB4}"/>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1437178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9B30D7-0BB5-46BE-8405-8EBA20F9CAA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MY"/>
          </a:p>
        </p:txBody>
      </p:sp>
      <p:sp>
        <p:nvSpPr>
          <p:cNvPr id="3" name="Vertical Text Placeholder 2">
            <a:extLst>
              <a:ext uri="{FF2B5EF4-FFF2-40B4-BE49-F238E27FC236}">
                <a16:creationId xmlns:a16="http://schemas.microsoft.com/office/drawing/2014/main" id="{4BCAC026-6DF0-415C-8377-2ADC4E409B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436B6F42-0A50-4EC8-8B7F-0541F014B31C}"/>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B87575A3-B8F7-4199-919B-0A62A93070D9}"/>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567AF99E-E09D-4539-9973-AF277212C6AF}"/>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2706715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1FF54-921C-41CA-BD56-C66F68B011F3}"/>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4DB087D-AD51-4659-BEB0-D9484BB6F8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85AA15F0-4CCA-4D36-AAB2-63A85089299E}"/>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A5A60E51-15DA-427F-A2FD-D764E804B588}"/>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E4A02E2B-7013-4A0D-AC15-3E22EB6AAA7B}"/>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3215691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6F9B-173D-459B-8EF8-D2D4F24210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MY"/>
          </a:p>
        </p:txBody>
      </p:sp>
      <p:sp>
        <p:nvSpPr>
          <p:cNvPr id="3" name="Text Placeholder 2">
            <a:extLst>
              <a:ext uri="{FF2B5EF4-FFF2-40B4-BE49-F238E27FC236}">
                <a16:creationId xmlns:a16="http://schemas.microsoft.com/office/drawing/2014/main" id="{1DF0FEBE-F257-4B57-AE2E-D9C57BD8BE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7B6B95-F6C9-40AD-ADD3-EEE8947ADF2F}"/>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24E457AE-94E5-4568-A41D-17CA8057B60C}"/>
              </a:ext>
            </a:extLst>
          </p:cNvPr>
          <p:cNvSpPr>
            <a:spLocks noGrp="1"/>
          </p:cNvSpPr>
          <p:nvPr>
            <p:ph type="ftr" sz="quarter" idx="11"/>
          </p:nvPr>
        </p:nvSpPr>
        <p:spPr/>
        <p:txBody>
          <a:bodyPr/>
          <a:lstStyle/>
          <a:p>
            <a:endParaRPr lang="en-MY"/>
          </a:p>
        </p:txBody>
      </p:sp>
      <p:sp>
        <p:nvSpPr>
          <p:cNvPr id="6" name="Slide Number Placeholder 5">
            <a:extLst>
              <a:ext uri="{FF2B5EF4-FFF2-40B4-BE49-F238E27FC236}">
                <a16:creationId xmlns:a16="http://schemas.microsoft.com/office/drawing/2014/main" id="{AE645D6D-48A9-48A7-A926-3D24479BE8A5}"/>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2519039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2FC97-0C00-43A9-B8A2-2A86325B1B89}"/>
              </a:ext>
            </a:extLst>
          </p:cNvPr>
          <p:cNvSpPr>
            <a:spLocks noGrp="1"/>
          </p:cNvSpPr>
          <p:nvPr>
            <p:ph type="title"/>
          </p:nvPr>
        </p:nvSpPr>
        <p:spPr/>
        <p:txBody>
          <a:bodyPr/>
          <a:lstStyle/>
          <a:p>
            <a:r>
              <a:rPr lang="en-US"/>
              <a:t>Click to edit Master title style</a:t>
            </a:r>
            <a:endParaRPr lang="en-MY"/>
          </a:p>
        </p:txBody>
      </p:sp>
      <p:sp>
        <p:nvSpPr>
          <p:cNvPr id="3" name="Content Placeholder 2">
            <a:extLst>
              <a:ext uri="{FF2B5EF4-FFF2-40B4-BE49-F238E27FC236}">
                <a16:creationId xmlns:a16="http://schemas.microsoft.com/office/drawing/2014/main" id="{B0B37C13-EBDA-4719-BAAE-BCED4861855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Content Placeholder 3">
            <a:extLst>
              <a:ext uri="{FF2B5EF4-FFF2-40B4-BE49-F238E27FC236}">
                <a16:creationId xmlns:a16="http://schemas.microsoft.com/office/drawing/2014/main" id="{6404E1C4-37AA-4C98-A885-8AADBF54FB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Date Placeholder 4">
            <a:extLst>
              <a:ext uri="{FF2B5EF4-FFF2-40B4-BE49-F238E27FC236}">
                <a16:creationId xmlns:a16="http://schemas.microsoft.com/office/drawing/2014/main" id="{DD5D4165-5D7C-4D80-913D-B0FA74AA4745}"/>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6" name="Footer Placeholder 5">
            <a:extLst>
              <a:ext uri="{FF2B5EF4-FFF2-40B4-BE49-F238E27FC236}">
                <a16:creationId xmlns:a16="http://schemas.microsoft.com/office/drawing/2014/main" id="{015F9642-D92A-46C3-819D-90D5726D7B4E}"/>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E5C9150B-B622-4AC9-8614-957620A91C37}"/>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20242726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04D06-A51B-49EB-BDD7-4F928B9F3CBF}"/>
              </a:ext>
            </a:extLst>
          </p:cNvPr>
          <p:cNvSpPr>
            <a:spLocks noGrp="1"/>
          </p:cNvSpPr>
          <p:nvPr>
            <p:ph type="title"/>
          </p:nvPr>
        </p:nvSpPr>
        <p:spPr>
          <a:xfrm>
            <a:off x="839788" y="365125"/>
            <a:ext cx="10515600" cy="1325563"/>
          </a:xfrm>
        </p:spPr>
        <p:txBody>
          <a:bodyPr/>
          <a:lstStyle/>
          <a:p>
            <a:r>
              <a:rPr lang="en-US"/>
              <a:t>Click to edit Master title style</a:t>
            </a:r>
            <a:endParaRPr lang="en-MY"/>
          </a:p>
        </p:txBody>
      </p:sp>
      <p:sp>
        <p:nvSpPr>
          <p:cNvPr id="3" name="Text Placeholder 2">
            <a:extLst>
              <a:ext uri="{FF2B5EF4-FFF2-40B4-BE49-F238E27FC236}">
                <a16:creationId xmlns:a16="http://schemas.microsoft.com/office/drawing/2014/main" id="{E5263F5E-7A5A-424F-8891-C5EE5FAB37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EE5AFE-B9FE-4006-B8A3-A6CD2F452D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5" name="Text Placeholder 4">
            <a:extLst>
              <a:ext uri="{FF2B5EF4-FFF2-40B4-BE49-F238E27FC236}">
                <a16:creationId xmlns:a16="http://schemas.microsoft.com/office/drawing/2014/main" id="{8A17FC4A-1DDA-45BB-9AE2-748FB4F389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980E24-89B1-4560-90D6-7363352AF1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7" name="Date Placeholder 6">
            <a:extLst>
              <a:ext uri="{FF2B5EF4-FFF2-40B4-BE49-F238E27FC236}">
                <a16:creationId xmlns:a16="http://schemas.microsoft.com/office/drawing/2014/main" id="{698AD9D0-DE23-4E62-99D7-20C3951A13C9}"/>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8" name="Footer Placeholder 7">
            <a:extLst>
              <a:ext uri="{FF2B5EF4-FFF2-40B4-BE49-F238E27FC236}">
                <a16:creationId xmlns:a16="http://schemas.microsoft.com/office/drawing/2014/main" id="{075228B2-72B4-4918-BCFA-D4DA8EF06D50}"/>
              </a:ext>
            </a:extLst>
          </p:cNvPr>
          <p:cNvSpPr>
            <a:spLocks noGrp="1"/>
          </p:cNvSpPr>
          <p:nvPr>
            <p:ph type="ftr" sz="quarter" idx="11"/>
          </p:nvPr>
        </p:nvSpPr>
        <p:spPr/>
        <p:txBody>
          <a:bodyPr/>
          <a:lstStyle/>
          <a:p>
            <a:endParaRPr lang="en-MY"/>
          </a:p>
        </p:txBody>
      </p:sp>
      <p:sp>
        <p:nvSpPr>
          <p:cNvPr id="9" name="Slide Number Placeholder 8">
            <a:extLst>
              <a:ext uri="{FF2B5EF4-FFF2-40B4-BE49-F238E27FC236}">
                <a16:creationId xmlns:a16="http://schemas.microsoft.com/office/drawing/2014/main" id="{BAE4057E-7F44-475A-BFFD-D4C98787B20F}"/>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1100302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82C75-4A4D-4327-8C31-8AAB70629396}"/>
              </a:ext>
            </a:extLst>
          </p:cNvPr>
          <p:cNvSpPr>
            <a:spLocks noGrp="1"/>
          </p:cNvSpPr>
          <p:nvPr>
            <p:ph type="title"/>
          </p:nvPr>
        </p:nvSpPr>
        <p:spPr/>
        <p:txBody>
          <a:bodyPr/>
          <a:lstStyle/>
          <a:p>
            <a:r>
              <a:rPr lang="en-US"/>
              <a:t>Click to edit Master title style</a:t>
            </a:r>
            <a:endParaRPr lang="en-MY"/>
          </a:p>
        </p:txBody>
      </p:sp>
      <p:sp>
        <p:nvSpPr>
          <p:cNvPr id="3" name="Date Placeholder 2">
            <a:extLst>
              <a:ext uri="{FF2B5EF4-FFF2-40B4-BE49-F238E27FC236}">
                <a16:creationId xmlns:a16="http://schemas.microsoft.com/office/drawing/2014/main" id="{F09AA4B6-0B36-4587-AB6F-C14607C0A1E0}"/>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4" name="Footer Placeholder 3">
            <a:extLst>
              <a:ext uri="{FF2B5EF4-FFF2-40B4-BE49-F238E27FC236}">
                <a16:creationId xmlns:a16="http://schemas.microsoft.com/office/drawing/2014/main" id="{AF924A54-FE09-4C93-83BB-0CE34B4F4D2D}"/>
              </a:ext>
            </a:extLst>
          </p:cNvPr>
          <p:cNvSpPr>
            <a:spLocks noGrp="1"/>
          </p:cNvSpPr>
          <p:nvPr>
            <p:ph type="ftr" sz="quarter" idx="11"/>
          </p:nvPr>
        </p:nvSpPr>
        <p:spPr/>
        <p:txBody>
          <a:bodyPr/>
          <a:lstStyle/>
          <a:p>
            <a:endParaRPr lang="en-MY"/>
          </a:p>
        </p:txBody>
      </p:sp>
      <p:sp>
        <p:nvSpPr>
          <p:cNvPr id="5" name="Slide Number Placeholder 4">
            <a:extLst>
              <a:ext uri="{FF2B5EF4-FFF2-40B4-BE49-F238E27FC236}">
                <a16:creationId xmlns:a16="http://schemas.microsoft.com/office/drawing/2014/main" id="{2EA20845-373E-4727-A996-DFAA5331A775}"/>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506040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8C8D8-9150-4470-8DD4-8265AC8A3D9C}"/>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3" name="Footer Placeholder 2">
            <a:extLst>
              <a:ext uri="{FF2B5EF4-FFF2-40B4-BE49-F238E27FC236}">
                <a16:creationId xmlns:a16="http://schemas.microsoft.com/office/drawing/2014/main" id="{4CD178EC-8E15-41F7-8821-848B2883CA15}"/>
              </a:ext>
            </a:extLst>
          </p:cNvPr>
          <p:cNvSpPr>
            <a:spLocks noGrp="1"/>
          </p:cNvSpPr>
          <p:nvPr>
            <p:ph type="ftr" sz="quarter" idx="11"/>
          </p:nvPr>
        </p:nvSpPr>
        <p:spPr/>
        <p:txBody>
          <a:bodyPr/>
          <a:lstStyle/>
          <a:p>
            <a:endParaRPr lang="en-MY"/>
          </a:p>
        </p:txBody>
      </p:sp>
      <p:sp>
        <p:nvSpPr>
          <p:cNvPr id="4" name="Slide Number Placeholder 3">
            <a:extLst>
              <a:ext uri="{FF2B5EF4-FFF2-40B4-BE49-F238E27FC236}">
                <a16:creationId xmlns:a16="http://schemas.microsoft.com/office/drawing/2014/main" id="{833FB21E-9DE3-41C4-87A2-6BBA12B36E2B}"/>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2569735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1C0D5-C1F0-465B-A8F4-D14319FF7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Content Placeholder 2">
            <a:extLst>
              <a:ext uri="{FF2B5EF4-FFF2-40B4-BE49-F238E27FC236}">
                <a16:creationId xmlns:a16="http://schemas.microsoft.com/office/drawing/2014/main" id="{A7747B72-1FAA-4DF5-90A3-3AA5F4D6D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Text Placeholder 3">
            <a:extLst>
              <a:ext uri="{FF2B5EF4-FFF2-40B4-BE49-F238E27FC236}">
                <a16:creationId xmlns:a16="http://schemas.microsoft.com/office/drawing/2014/main" id="{A42C4D12-6D4E-4AEF-AC9D-9CC08C96A1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090A83-71A5-4D23-A79E-E0908D74E6E5}"/>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6" name="Footer Placeholder 5">
            <a:extLst>
              <a:ext uri="{FF2B5EF4-FFF2-40B4-BE49-F238E27FC236}">
                <a16:creationId xmlns:a16="http://schemas.microsoft.com/office/drawing/2014/main" id="{FBBD380B-114C-443F-86E1-C0A72C4ACBE8}"/>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E972F913-46D1-4D20-A75A-045097646A42}"/>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1189821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99583-DC0E-4F44-BB17-34BD6CF412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MY"/>
          </a:p>
        </p:txBody>
      </p:sp>
      <p:sp>
        <p:nvSpPr>
          <p:cNvPr id="3" name="Picture Placeholder 2">
            <a:extLst>
              <a:ext uri="{FF2B5EF4-FFF2-40B4-BE49-F238E27FC236}">
                <a16:creationId xmlns:a16="http://schemas.microsoft.com/office/drawing/2014/main" id="{B5414F72-5E66-48DC-ACEA-4E227AE7A4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MY"/>
          </a:p>
        </p:txBody>
      </p:sp>
      <p:sp>
        <p:nvSpPr>
          <p:cNvPr id="4" name="Text Placeholder 3">
            <a:extLst>
              <a:ext uri="{FF2B5EF4-FFF2-40B4-BE49-F238E27FC236}">
                <a16:creationId xmlns:a16="http://schemas.microsoft.com/office/drawing/2014/main" id="{CADBDE52-044D-4628-98BE-FC729A15C4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59CF60-F695-4CDD-B928-291D444CF460}"/>
              </a:ext>
            </a:extLst>
          </p:cNvPr>
          <p:cNvSpPr>
            <a:spLocks noGrp="1"/>
          </p:cNvSpPr>
          <p:nvPr>
            <p:ph type="dt" sz="half" idx="10"/>
          </p:nvPr>
        </p:nvSpPr>
        <p:spPr/>
        <p:txBody>
          <a:bodyPr/>
          <a:lstStyle/>
          <a:p>
            <a:fld id="{BDEE15FA-92D8-4A23-BA38-0312CBFE56F6}" type="datetimeFigureOut">
              <a:rPr lang="en-MY" smtClean="0"/>
              <a:t>12/9/2023</a:t>
            </a:fld>
            <a:endParaRPr lang="en-MY"/>
          </a:p>
        </p:txBody>
      </p:sp>
      <p:sp>
        <p:nvSpPr>
          <p:cNvPr id="6" name="Footer Placeholder 5">
            <a:extLst>
              <a:ext uri="{FF2B5EF4-FFF2-40B4-BE49-F238E27FC236}">
                <a16:creationId xmlns:a16="http://schemas.microsoft.com/office/drawing/2014/main" id="{417EABA4-90CD-466E-A65C-5749BA0126FF}"/>
              </a:ext>
            </a:extLst>
          </p:cNvPr>
          <p:cNvSpPr>
            <a:spLocks noGrp="1"/>
          </p:cNvSpPr>
          <p:nvPr>
            <p:ph type="ftr" sz="quarter" idx="11"/>
          </p:nvPr>
        </p:nvSpPr>
        <p:spPr/>
        <p:txBody>
          <a:bodyPr/>
          <a:lstStyle/>
          <a:p>
            <a:endParaRPr lang="en-MY"/>
          </a:p>
        </p:txBody>
      </p:sp>
      <p:sp>
        <p:nvSpPr>
          <p:cNvPr id="7" name="Slide Number Placeholder 6">
            <a:extLst>
              <a:ext uri="{FF2B5EF4-FFF2-40B4-BE49-F238E27FC236}">
                <a16:creationId xmlns:a16="http://schemas.microsoft.com/office/drawing/2014/main" id="{83C148AE-483B-4609-A8EF-658642FDBAA6}"/>
              </a:ext>
            </a:extLst>
          </p:cNvPr>
          <p:cNvSpPr>
            <a:spLocks noGrp="1"/>
          </p:cNvSpPr>
          <p:nvPr>
            <p:ph type="sldNum" sz="quarter" idx="12"/>
          </p:nvPr>
        </p:nvSpPr>
        <p:spPr/>
        <p:txBody>
          <a:bodyPr/>
          <a:lstStyle/>
          <a:p>
            <a:fld id="{3E01FEC6-BDC5-4356-92C2-E3B881805590}" type="slidenum">
              <a:rPr lang="en-MY" smtClean="0"/>
              <a:t>‹#›</a:t>
            </a:fld>
            <a:endParaRPr lang="en-MY"/>
          </a:p>
        </p:txBody>
      </p:sp>
    </p:spTree>
    <p:extLst>
      <p:ext uri="{BB962C8B-B14F-4D97-AF65-F5344CB8AC3E}">
        <p14:creationId xmlns:p14="http://schemas.microsoft.com/office/powerpoint/2010/main" val="361097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F0D7F5-867F-4836-A6FD-92D9D3E1BF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Y"/>
          </a:p>
        </p:txBody>
      </p:sp>
      <p:sp>
        <p:nvSpPr>
          <p:cNvPr id="3" name="Text Placeholder 2">
            <a:extLst>
              <a:ext uri="{FF2B5EF4-FFF2-40B4-BE49-F238E27FC236}">
                <a16:creationId xmlns:a16="http://schemas.microsoft.com/office/drawing/2014/main" id="{F1CAAA62-96AB-4D55-9DE6-D00BDE6BD2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Y"/>
          </a:p>
        </p:txBody>
      </p:sp>
      <p:sp>
        <p:nvSpPr>
          <p:cNvPr id="4" name="Date Placeholder 3">
            <a:extLst>
              <a:ext uri="{FF2B5EF4-FFF2-40B4-BE49-F238E27FC236}">
                <a16:creationId xmlns:a16="http://schemas.microsoft.com/office/drawing/2014/main" id="{AD18F74F-DE65-46C4-8B4E-CFD4ABDBC6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E15FA-92D8-4A23-BA38-0312CBFE56F6}" type="datetimeFigureOut">
              <a:rPr lang="en-MY" smtClean="0"/>
              <a:t>12/9/2023</a:t>
            </a:fld>
            <a:endParaRPr lang="en-MY"/>
          </a:p>
        </p:txBody>
      </p:sp>
      <p:sp>
        <p:nvSpPr>
          <p:cNvPr id="5" name="Footer Placeholder 4">
            <a:extLst>
              <a:ext uri="{FF2B5EF4-FFF2-40B4-BE49-F238E27FC236}">
                <a16:creationId xmlns:a16="http://schemas.microsoft.com/office/drawing/2014/main" id="{230EDA1E-EBCD-4693-B916-5443D6D1DC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MY"/>
          </a:p>
        </p:txBody>
      </p:sp>
      <p:sp>
        <p:nvSpPr>
          <p:cNvPr id="6" name="Slide Number Placeholder 5">
            <a:extLst>
              <a:ext uri="{FF2B5EF4-FFF2-40B4-BE49-F238E27FC236}">
                <a16:creationId xmlns:a16="http://schemas.microsoft.com/office/drawing/2014/main" id="{F4AE154B-380A-461C-89EB-1FED8DB58A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1FEC6-BDC5-4356-92C2-E3B881805590}" type="slidenum">
              <a:rPr lang="en-MY" smtClean="0"/>
              <a:t>‹#›</a:t>
            </a:fld>
            <a:endParaRPr lang="en-MY"/>
          </a:p>
        </p:txBody>
      </p:sp>
    </p:spTree>
    <p:extLst>
      <p:ext uri="{BB962C8B-B14F-4D97-AF65-F5344CB8AC3E}">
        <p14:creationId xmlns:p14="http://schemas.microsoft.com/office/powerpoint/2010/main" val="4159699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9AD000A-9AC9-4B3F-A83B-6AEA6244D38F}"/>
              </a:ext>
            </a:extLst>
          </p:cNvPr>
          <p:cNvPicPr>
            <a:picLocks noChangeAspect="1"/>
          </p:cNvPicPr>
          <p:nvPr/>
        </p:nvPicPr>
        <p:blipFill rotWithShape="1">
          <a:blip r:embed="rId2"/>
          <a:srcRect l="5884" r="-1" b="-1"/>
          <a:stretch/>
        </p:blipFill>
        <p:spPr>
          <a:xfrm>
            <a:off x="2522358" y="10"/>
            <a:ext cx="9669642" cy="6857990"/>
          </a:xfrm>
          <a:prstGeom prst="rect">
            <a:avLst/>
          </a:prstGeom>
        </p:spPr>
      </p:pic>
      <p:sp>
        <p:nvSpPr>
          <p:cNvPr id="11" name="Rectangle 10">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AD5EAEE-6F72-44F4-8A33-B9834BB1BBB4}"/>
              </a:ext>
            </a:extLst>
          </p:cNvPr>
          <p:cNvSpPr>
            <a:spLocks noGrp="1"/>
          </p:cNvSpPr>
          <p:nvPr>
            <p:ph type="ctrTitle"/>
          </p:nvPr>
        </p:nvSpPr>
        <p:spPr>
          <a:xfrm>
            <a:off x="952228" y="743447"/>
            <a:ext cx="3973385" cy="3692028"/>
          </a:xfrm>
          <a:noFill/>
        </p:spPr>
        <p:txBody>
          <a:bodyPr>
            <a:normAutofit/>
          </a:bodyPr>
          <a:lstStyle/>
          <a:p>
            <a:pPr algn="l"/>
            <a:r>
              <a:rPr lang="en-MY" sz="5200" dirty="0"/>
              <a:t>Fresh Air</a:t>
            </a:r>
          </a:p>
        </p:txBody>
      </p:sp>
      <p:sp>
        <p:nvSpPr>
          <p:cNvPr id="3" name="Subtitle 2">
            <a:extLst>
              <a:ext uri="{FF2B5EF4-FFF2-40B4-BE49-F238E27FC236}">
                <a16:creationId xmlns:a16="http://schemas.microsoft.com/office/drawing/2014/main" id="{FE7AA8D3-AB2D-4EF5-B03A-EBDA8E94EFDD}"/>
              </a:ext>
            </a:extLst>
          </p:cNvPr>
          <p:cNvSpPr>
            <a:spLocks noGrp="1"/>
          </p:cNvSpPr>
          <p:nvPr>
            <p:ph type="subTitle" idx="1"/>
          </p:nvPr>
        </p:nvSpPr>
        <p:spPr>
          <a:xfrm>
            <a:off x="952229" y="4629234"/>
            <a:ext cx="3973386" cy="1485319"/>
          </a:xfrm>
          <a:noFill/>
        </p:spPr>
        <p:txBody>
          <a:bodyPr>
            <a:normAutofit/>
          </a:bodyPr>
          <a:lstStyle/>
          <a:p>
            <a:pPr algn="l"/>
            <a:r>
              <a:rPr lang="en-MY" dirty="0"/>
              <a:t>The sixth of the Eight Treasures</a:t>
            </a:r>
            <a:endParaRPr lang="en-MY"/>
          </a:p>
        </p:txBody>
      </p:sp>
      <p:sp>
        <p:nvSpPr>
          <p:cNvPr id="7" name="Oval 6">
            <a:extLst>
              <a:ext uri="{FF2B5EF4-FFF2-40B4-BE49-F238E27FC236}">
                <a16:creationId xmlns:a16="http://schemas.microsoft.com/office/drawing/2014/main" id="{A4465468-AEBC-8CF3-1B6D-54584481254B}"/>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 name="Picture 9" descr="A heart shaped sign with words&#10;&#10;Description automatically generated">
            <a:extLst>
              <a:ext uri="{FF2B5EF4-FFF2-40B4-BE49-F238E27FC236}">
                <a16:creationId xmlns:a16="http://schemas.microsoft.com/office/drawing/2014/main" id="{FD82CCB7-4F52-7339-DD67-EB66FCCC22A1}"/>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393391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73BBEEF-B456-4A39-B44B-5A53E698A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Snow Globe art">
            <a:extLst>
              <a:ext uri="{FF2B5EF4-FFF2-40B4-BE49-F238E27FC236}">
                <a16:creationId xmlns:a16="http://schemas.microsoft.com/office/drawing/2014/main" id="{7DADCE8F-9E5B-6387-2765-346B6F4B576F}"/>
              </a:ext>
            </a:extLst>
          </p:cNvPr>
          <p:cNvPicPr>
            <a:picLocks noChangeAspect="1"/>
          </p:cNvPicPr>
          <p:nvPr/>
        </p:nvPicPr>
        <p:blipFill rotWithShape="1">
          <a:blip r:embed="rId2"/>
          <a:srcRect l="11956" r="25822" b="1"/>
          <a:stretch/>
        </p:blipFill>
        <p:spPr>
          <a:xfrm>
            <a:off x="1" y="10"/>
            <a:ext cx="6096000" cy="6857990"/>
          </a:xfrm>
          <a:prstGeom prst="rect">
            <a:avLst/>
          </a:prstGeom>
        </p:spPr>
      </p:pic>
      <p:sp useBgFill="1">
        <p:nvSpPr>
          <p:cNvPr id="11" name="Rectangle 10">
            <a:extLst>
              <a:ext uri="{FF2B5EF4-FFF2-40B4-BE49-F238E27FC236}">
                <a16:creationId xmlns:a16="http://schemas.microsoft.com/office/drawing/2014/main" id="{13A48C6C-3CC4-4EE5-A773-EC1EB7F59C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ln>
            <a:noFill/>
          </a:ln>
          <a:effectLst>
            <a:outerShdw blurRad="596900" dist="330200" dir="8820000" sx="87000" sy="87000" algn="t" rotWithShape="0">
              <a:srgbClr val="000000">
                <a:alpha val="2666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F70F12-619C-40DA-AE18-3FF8A88DFD91}"/>
              </a:ext>
            </a:extLst>
          </p:cNvPr>
          <p:cNvSpPr>
            <a:spLocks noGrp="1"/>
          </p:cNvSpPr>
          <p:nvPr>
            <p:ph type="title"/>
          </p:nvPr>
        </p:nvSpPr>
        <p:spPr>
          <a:xfrm>
            <a:off x="6807575" y="771099"/>
            <a:ext cx="4658109" cy="3630304"/>
          </a:xfrm>
        </p:spPr>
        <p:txBody>
          <a:bodyPr vert="horz" lIns="91440" tIns="45720" rIns="91440" bIns="45720" rtlCol="0" anchor="t">
            <a:normAutofit/>
          </a:bodyPr>
          <a:lstStyle/>
          <a:p>
            <a:r>
              <a:rPr lang="en-US" sz="2600"/>
              <a:t>“Outdoor air pollution is estimated to have caused 4.2 million premature deaths worldwide in 2019; 89% of those premature deaths occurred in low- and middle-income countries, and the greatest number in South-East Asia region!”</a:t>
            </a:r>
          </a:p>
        </p:txBody>
      </p:sp>
      <p:sp useBgFill="1">
        <p:nvSpPr>
          <p:cNvPr id="13" name="Rectangle 12">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5143500"/>
            <a:ext cx="6096000" cy="1714500"/>
          </a:xfrm>
          <a:prstGeom prst="rect">
            <a:avLst/>
          </a:prstGeom>
          <a:ln>
            <a:noFill/>
          </a:ln>
          <a:effectLst>
            <a:outerShdw blurRad="342900" dist="127000" dir="2400000" sx="90000" sy="90000" algn="t" rotWithShape="0">
              <a:srgbClr val="000000">
                <a:alpha val="2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9EB629E0-EB2F-4C47-8FE4-40D7794B4E29}"/>
              </a:ext>
            </a:extLst>
          </p:cNvPr>
          <p:cNvSpPr>
            <a:spLocks noGrp="1"/>
          </p:cNvSpPr>
          <p:nvPr>
            <p:ph type="body" idx="1"/>
          </p:nvPr>
        </p:nvSpPr>
        <p:spPr>
          <a:xfrm>
            <a:off x="6807575" y="5410485"/>
            <a:ext cx="4658109" cy="1180531"/>
          </a:xfrm>
        </p:spPr>
        <p:txBody>
          <a:bodyPr vert="horz" lIns="91440" tIns="45720" rIns="91440" bIns="45720" rtlCol="0" anchor="ctr">
            <a:normAutofit/>
          </a:bodyPr>
          <a:lstStyle/>
          <a:p>
            <a:r>
              <a:rPr lang="en-US">
                <a:solidFill>
                  <a:schemeClr val="tx1"/>
                </a:solidFill>
              </a:rPr>
              <a:t>-World Health Organization</a:t>
            </a:r>
          </a:p>
        </p:txBody>
      </p:sp>
      <p:sp>
        <p:nvSpPr>
          <p:cNvPr id="6" name="Oval 5">
            <a:extLst>
              <a:ext uri="{FF2B5EF4-FFF2-40B4-BE49-F238E27FC236}">
                <a16:creationId xmlns:a16="http://schemas.microsoft.com/office/drawing/2014/main" id="{4D05EB29-3CFC-E72D-62DE-1AFB7C7B07E2}"/>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heart shaped sign with words&#10;&#10;Description automatically generated">
            <a:extLst>
              <a:ext uri="{FF2B5EF4-FFF2-40B4-BE49-F238E27FC236}">
                <a16:creationId xmlns:a16="http://schemas.microsoft.com/office/drawing/2014/main" id="{D59F3A9E-312C-3325-AD0D-5408D7018F58}"/>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906352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diagram of air pollution&#10;&#10;Description automatically generated">
            <a:extLst>
              <a:ext uri="{FF2B5EF4-FFF2-40B4-BE49-F238E27FC236}">
                <a16:creationId xmlns:a16="http://schemas.microsoft.com/office/drawing/2014/main" id="{F556800E-2A1F-454C-B774-8588DA64298E}"/>
              </a:ext>
            </a:extLst>
          </p:cNvPr>
          <p:cNvPicPr>
            <a:picLocks noChangeAspect="1"/>
          </p:cNvPicPr>
          <p:nvPr/>
        </p:nvPicPr>
        <p:blipFill rotWithShape="1">
          <a:blip r:embed="rId2"/>
          <a:srcRect t="1439" b="2407"/>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44C721DA-E82F-43BD-937B-0937B64B164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endParaRPr lang="en-US" sz="3600">
              <a:solidFill>
                <a:schemeClr val="tx1">
                  <a:lumMod val="85000"/>
                  <a:lumOff val="15000"/>
                </a:schemeClr>
              </a:solidFill>
            </a:endParaRP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C7A7D787-6D63-0541-A69A-E471527E820E}"/>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descr="A heart shaped sign with words&#10;&#10;Description automatically generated">
            <a:extLst>
              <a:ext uri="{FF2B5EF4-FFF2-40B4-BE49-F238E27FC236}">
                <a16:creationId xmlns:a16="http://schemas.microsoft.com/office/drawing/2014/main" id="{65C5C8A4-81DA-E8C4-BA32-12E832E8B13F}"/>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4294688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17280F0-BD82-46A9-A44A-515F5D270D67}"/>
              </a:ext>
            </a:extLst>
          </p:cNvPr>
          <p:cNvSpPr>
            <a:spLocks noGrp="1"/>
          </p:cNvSpPr>
          <p:nvPr>
            <p:ph type="title"/>
          </p:nvPr>
        </p:nvSpPr>
        <p:spPr>
          <a:xfrm>
            <a:off x="841248" y="256032"/>
            <a:ext cx="10506456" cy="1014984"/>
          </a:xfrm>
        </p:spPr>
        <p:txBody>
          <a:bodyPr anchor="b">
            <a:normAutofit/>
          </a:bodyPr>
          <a:lstStyle/>
          <a:p>
            <a:r>
              <a:rPr lang="en-MY" dirty="0"/>
              <a:t>Indoor Air Pollution</a:t>
            </a:r>
          </a:p>
        </p:txBody>
      </p:sp>
      <p:sp>
        <p:nvSpPr>
          <p:cNvPr id="13" name="Rectangle 12">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7" name="Content Placeholder 4">
            <a:extLst>
              <a:ext uri="{FF2B5EF4-FFF2-40B4-BE49-F238E27FC236}">
                <a16:creationId xmlns:a16="http://schemas.microsoft.com/office/drawing/2014/main" id="{6822E192-915C-459E-EA04-FC46D96F747E}"/>
              </a:ext>
            </a:extLst>
          </p:cNvPr>
          <p:cNvGraphicFramePr>
            <a:graphicFrameLocks noGrp="1"/>
          </p:cNvGraphicFramePr>
          <p:nvPr>
            <p:ph idx="1"/>
            <p:extLst>
              <p:ext uri="{D42A27DB-BD31-4B8C-83A1-F6EECF244321}">
                <p14:modId xmlns:p14="http://schemas.microsoft.com/office/powerpoint/2010/main" val="3867384966"/>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8" name="Oval 67">
            <a:extLst>
              <a:ext uri="{FF2B5EF4-FFF2-40B4-BE49-F238E27FC236}">
                <a16:creationId xmlns:a16="http://schemas.microsoft.com/office/drawing/2014/main" id="{A8238A17-FF2E-DF49-D8C0-8099066D75B7}"/>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0" name="Picture 69" descr="A heart shaped sign with words&#10;&#10;Description automatically generated">
            <a:extLst>
              <a:ext uri="{FF2B5EF4-FFF2-40B4-BE49-F238E27FC236}">
                <a16:creationId xmlns:a16="http://schemas.microsoft.com/office/drawing/2014/main" id="{E6F3DA12-6D47-F9A8-0142-FB91543288F9}"/>
              </a:ext>
            </a:extLst>
          </p:cNvPr>
          <p:cNvPicPr>
            <a:picLocks noChangeAspect="1"/>
          </p:cNvPicPr>
          <p:nvPr/>
        </p:nvPicPr>
        <p:blipFill>
          <a:blip r:embed="rId7"/>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7702885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8B8C27-5364-4D60-8437-A6478336BC11}"/>
              </a:ext>
            </a:extLst>
          </p:cNvPr>
          <p:cNvSpPr>
            <a:spLocks noGrp="1"/>
          </p:cNvSpPr>
          <p:nvPr>
            <p:ph type="title"/>
          </p:nvPr>
        </p:nvSpPr>
        <p:spPr>
          <a:xfrm>
            <a:off x="5080216" y="1076324"/>
            <a:ext cx="6272784" cy="1535051"/>
          </a:xfrm>
        </p:spPr>
        <p:txBody>
          <a:bodyPr anchor="b">
            <a:normAutofit/>
          </a:bodyPr>
          <a:lstStyle/>
          <a:p>
            <a:r>
              <a:rPr lang="en-MY" sz="3300"/>
              <a:t>If you have these symptoms, perhaps you are exposed to a polluted, smoke-filled air:</a:t>
            </a:r>
          </a:p>
        </p:txBody>
      </p:sp>
      <p:pic>
        <p:nvPicPr>
          <p:cNvPr id="5" name="Picture 4" descr="The radiologic figure of a skeleton">
            <a:extLst>
              <a:ext uri="{FF2B5EF4-FFF2-40B4-BE49-F238E27FC236}">
                <a16:creationId xmlns:a16="http://schemas.microsoft.com/office/drawing/2014/main" id="{79291480-B3C3-4E04-353E-31B373B45EF1}"/>
              </a:ext>
            </a:extLst>
          </p:cNvPr>
          <p:cNvPicPr>
            <a:picLocks noChangeAspect="1"/>
          </p:cNvPicPr>
          <p:nvPr/>
        </p:nvPicPr>
        <p:blipFill rotWithShape="1">
          <a:blip r:embed="rId2"/>
          <a:srcRect l="56478" r="-1" b="-1"/>
          <a:stretch/>
        </p:blipFill>
        <p:spPr>
          <a:xfrm>
            <a:off x="20" y="10"/>
            <a:ext cx="4505305" cy="6857990"/>
          </a:xfrm>
          <a:prstGeom prst="rect">
            <a:avLst/>
          </a:prstGeom>
        </p:spPr>
      </p:pic>
      <p:sp>
        <p:nvSpPr>
          <p:cNvPr id="11"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Content Placeholder 2">
            <a:extLst>
              <a:ext uri="{FF2B5EF4-FFF2-40B4-BE49-F238E27FC236}">
                <a16:creationId xmlns:a16="http://schemas.microsoft.com/office/drawing/2014/main" id="{60094E46-8F88-4B9F-ABC3-842A9362F031}"/>
              </a:ext>
            </a:extLst>
          </p:cNvPr>
          <p:cNvSpPr>
            <a:spLocks noGrp="1"/>
          </p:cNvSpPr>
          <p:nvPr>
            <p:ph idx="1"/>
          </p:nvPr>
        </p:nvSpPr>
        <p:spPr>
          <a:xfrm>
            <a:off x="5080216" y="3351276"/>
            <a:ext cx="6272784" cy="2825686"/>
          </a:xfrm>
        </p:spPr>
        <p:txBody>
          <a:bodyPr>
            <a:normAutofit fontScale="92500" lnSpcReduction="10000"/>
          </a:bodyPr>
          <a:lstStyle/>
          <a:p>
            <a:r>
              <a:rPr lang="en-MY" sz="2400" dirty="0"/>
              <a:t>Migraine headaches</a:t>
            </a:r>
          </a:p>
          <a:p>
            <a:r>
              <a:rPr lang="en-MY" sz="2400" dirty="0"/>
              <a:t>Respiratory congestion (nose and throat)</a:t>
            </a:r>
          </a:p>
          <a:p>
            <a:r>
              <a:rPr lang="en-MY" sz="2400" dirty="0"/>
              <a:t>Nausea</a:t>
            </a:r>
          </a:p>
          <a:p>
            <a:r>
              <a:rPr lang="en-MY" sz="2400" dirty="0"/>
              <a:t>Vomiting</a:t>
            </a:r>
          </a:p>
          <a:p>
            <a:r>
              <a:rPr lang="en-MY" sz="2400" dirty="0"/>
              <a:t>Diarrhoea</a:t>
            </a:r>
          </a:p>
          <a:p>
            <a:r>
              <a:rPr lang="en-MY" sz="2400" dirty="0"/>
              <a:t>Eye problem</a:t>
            </a:r>
          </a:p>
          <a:p>
            <a:r>
              <a:rPr lang="en-MY" sz="2400" dirty="0"/>
              <a:t>Irritability</a:t>
            </a:r>
          </a:p>
          <a:p>
            <a:endParaRPr lang="en-MY" sz="2400" dirty="0"/>
          </a:p>
        </p:txBody>
      </p:sp>
      <p:sp>
        <p:nvSpPr>
          <p:cNvPr id="4" name="Oval 3">
            <a:extLst>
              <a:ext uri="{FF2B5EF4-FFF2-40B4-BE49-F238E27FC236}">
                <a16:creationId xmlns:a16="http://schemas.microsoft.com/office/drawing/2014/main" id="{F60FDD8C-9C18-6166-DBD7-F917F2C76D8C}"/>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A heart shaped sign with words&#10;&#10;Description automatically generated">
            <a:extLst>
              <a:ext uri="{FF2B5EF4-FFF2-40B4-BE49-F238E27FC236}">
                <a16:creationId xmlns:a16="http://schemas.microsoft.com/office/drawing/2014/main" id="{5AD2B7C3-2541-2CE9-9B94-35B944126C30}"/>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949180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AB73-56A8-40DF-A680-6F50D696E1D9}"/>
              </a:ext>
            </a:extLst>
          </p:cNvPr>
          <p:cNvSpPr>
            <a:spLocks noGrp="1"/>
          </p:cNvSpPr>
          <p:nvPr>
            <p:ph type="title"/>
          </p:nvPr>
        </p:nvSpPr>
        <p:spPr/>
        <p:txBody>
          <a:bodyPr/>
          <a:lstStyle/>
          <a:p>
            <a:r>
              <a:rPr lang="en-MY" dirty="0"/>
              <a:t>Measures to get fresh, pure air</a:t>
            </a:r>
          </a:p>
        </p:txBody>
      </p:sp>
      <p:sp>
        <p:nvSpPr>
          <p:cNvPr id="3" name="Content Placeholder 2">
            <a:extLst>
              <a:ext uri="{FF2B5EF4-FFF2-40B4-BE49-F238E27FC236}">
                <a16:creationId xmlns:a16="http://schemas.microsoft.com/office/drawing/2014/main" id="{B1AF75FA-6D26-42A5-AFA8-065E0FD66B45}"/>
              </a:ext>
            </a:extLst>
          </p:cNvPr>
          <p:cNvSpPr>
            <a:spLocks noGrp="1"/>
          </p:cNvSpPr>
          <p:nvPr>
            <p:ph idx="1"/>
          </p:nvPr>
        </p:nvSpPr>
        <p:spPr/>
        <p:txBody>
          <a:bodyPr/>
          <a:lstStyle/>
          <a:p>
            <a:r>
              <a:rPr lang="en-MY" dirty="0"/>
              <a:t>Have a green plant in your office or at home</a:t>
            </a:r>
          </a:p>
          <a:p>
            <a:r>
              <a:rPr lang="en-MY" dirty="0"/>
              <a:t>Spend time going to a waterfall, ocean, sea, rivers, sea or forests.</a:t>
            </a:r>
          </a:p>
          <a:p>
            <a:r>
              <a:rPr lang="en-MY" dirty="0"/>
              <a:t>Open the windows and take deep breaths after a thunderstorm.</a:t>
            </a:r>
          </a:p>
          <a:p>
            <a:r>
              <a:rPr lang="en-MY" dirty="0"/>
              <a:t>Take deep breaths at least 5-10 times per day: slowly inhale through the nose, exhale through the mouth.</a:t>
            </a:r>
          </a:p>
          <a:p>
            <a:r>
              <a:rPr lang="en-MY" dirty="0"/>
              <a:t>If you can, get an air purifier to be placed indoor.</a:t>
            </a:r>
          </a:p>
          <a:p>
            <a:r>
              <a:rPr lang="en-MY" dirty="0"/>
              <a:t>Be conscious about your posture.</a:t>
            </a:r>
          </a:p>
        </p:txBody>
      </p:sp>
      <p:sp>
        <p:nvSpPr>
          <p:cNvPr id="5" name="Oval 4">
            <a:extLst>
              <a:ext uri="{FF2B5EF4-FFF2-40B4-BE49-F238E27FC236}">
                <a16:creationId xmlns:a16="http://schemas.microsoft.com/office/drawing/2014/main" id="{3C2D09EF-D959-2F2D-8CD9-407D04D37BF7}"/>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A heart shaped sign with words&#10;&#10;Description automatically generated">
            <a:extLst>
              <a:ext uri="{FF2B5EF4-FFF2-40B4-BE49-F238E27FC236}">
                <a16:creationId xmlns:a16="http://schemas.microsoft.com/office/drawing/2014/main" id="{92A73CB2-2B33-63AA-33D6-0F6FC1A89EC2}"/>
              </a:ext>
            </a:extLst>
          </p:cNvPr>
          <p:cNvPicPr>
            <a:picLocks noChangeAspect="1"/>
          </p:cNvPicPr>
          <p:nvPr/>
        </p:nvPicPr>
        <p:blipFill>
          <a:blip r:embed="rId2"/>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789226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8">
            <a:extLst>
              <a:ext uri="{FF2B5EF4-FFF2-40B4-BE49-F238E27FC236}">
                <a16:creationId xmlns:a16="http://schemas.microsoft.com/office/drawing/2014/main" id="{8380AD67-C5CA-4918-B4BB-C359BB03EE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D18122-9B19-41D6-9960-D318591B77A9}"/>
              </a:ext>
            </a:extLst>
          </p:cNvPr>
          <p:cNvSpPr>
            <a:spLocks noGrp="1"/>
          </p:cNvSpPr>
          <p:nvPr>
            <p:ph type="title"/>
          </p:nvPr>
        </p:nvSpPr>
        <p:spPr>
          <a:xfrm>
            <a:off x="5080216" y="1076324"/>
            <a:ext cx="6272784" cy="1535051"/>
          </a:xfrm>
        </p:spPr>
        <p:txBody>
          <a:bodyPr anchor="b">
            <a:normAutofit/>
          </a:bodyPr>
          <a:lstStyle/>
          <a:p>
            <a:r>
              <a:rPr lang="en-MY" sz="5200"/>
              <a:t>Poor Posture</a:t>
            </a:r>
          </a:p>
        </p:txBody>
      </p:sp>
      <p:pic>
        <p:nvPicPr>
          <p:cNvPr id="4" name="Picture 3">
            <a:extLst>
              <a:ext uri="{FF2B5EF4-FFF2-40B4-BE49-F238E27FC236}">
                <a16:creationId xmlns:a16="http://schemas.microsoft.com/office/drawing/2014/main" id="{E3E2694A-81B6-45BD-941D-B3F955A2B65B}"/>
              </a:ext>
            </a:extLst>
          </p:cNvPr>
          <p:cNvPicPr>
            <a:picLocks noChangeAspect="1"/>
          </p:cNvPicPr>
          <p:nvPr/>
        </p:nvPicPr>
        <p:blipFill rotWithShape="1">
          <a:blip r:embed="rId2"/>
          <a:srcRect r="1459"/>
          <a:stretch/>
        </p:blipFill>
        <p:spPr>
          <a:xfrm>
            <a:off x="20" y="10"/>
            <a:ext cx="4505305" cy="6857990"/>
          </a:xfrm>
          <a:prstGeom prst="rect">
            <a:avLst/>
          </a:prstGeom>
        </p:spPr>
      </p:pic>
      <p:sp>
        <p:nvSpPr>
          <p:cNvPr id="18" name="!!accent">
            <a:extLst>
              <a:ext uri="{FF2B5EF4-FFF2-40B4-BE49-F238E27FC236}">
                <a16:creationId xmlns:a16="http://schemas.microsoft.com/office/drawing/2014/main" id="{EABAD4DA-87BA-4F70-9EF0-45C6BCF17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17960"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2">
            <a:extLst>
              <a:ext uri="{FF2B5EF4-FFF2-40B4-BE49-F238E27FC236}">
                <a16:creationId xmlns:a16="http://schemas.microsoft.com/office/drawing/2014/main" id="{915128D9-2797-47FA-B6FE-EC24E6B84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9926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D479D581-524F-4BCA-9AC2-CAEBD157E2D7}"/>
              </a:ext>
            </a:extLst>
          </p:cNvPr>
          <p:cNvSpPr>
            <a:spLocks noGrp="1"/>
          </p:cNvSpPr>
          <p:nvPr>
            <p:ph idx="1"/>
          </p:nvPr>
        </p:nvSpPr>
        <p:spPr>
          <a:xfrm>
            <a:off x="5080216" y="3351276"/>
            <a:ext cx="6272784" cy="2825686"/>
          </a:xfrm>
        </p:spPr>
        <p:txBody>
          <a:bodyPr>
            <a:normAutofit/>
          </a:bodyPr>
          <a:lstStyle/>
          <a:p>
            <a:r>
              <a:rPr lang="en-MY" sz="2200"/>
              <a:t>Head down</a:t>
            </a:r>
          </a:p>
          <a:p>
            <a:r>
              <a:rPr lang="en-MY" sz="2200"/>
              <a:t>Back bent</a:t>
            </a:r>
          </a:p>
          <a:p>
            <a:r>
              <a:rPr lang="en-MY" sz="2200"/>
              <a:t>Shoulders round</a:t>
            </a:r>
          </a:p>
          <a:p>
            <a:r>
              <a:rPr lang="en-MY" sz="2200"/>
              <a:t>Chest in</a:t>
            </a:r>
          </a:p>
          <a:p>
            <a:r>
              <a:rPr lang="en-MY" sz="2200"/>
              <a:t>Abdomen out</a:t>
            </a:r>
          </a:p>
          <a:p>
            <a:r>
              <a:rPr lang="en-MY" sz="2200"/>
              <a:t>Pelvis tilted sharply forward</a:t>
            </a:r>
          </a:p>
        </p:txBody>
      </p:sp>
      <p:sp>
        <p:nvSpPr>
          <p:cNvPr id="6" name="Oval 5">
            <a:extLst>
              <a:ext uri="{FF2B5EF4-FFF2-40B4-BE49-F238E27FC236}">
                <a16:creationId xmlns:a16="http://schemas.microsoft.com/office/drawing/2014/main" id="{28679675-89ED-9AD3-04D1-CC9EEF2088AC}"/>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heart shaped sign with words&#10;&#10;Description automatically generated">
            <a:extLst>
              <a:ext uri="{FF2B5EF4-FFF2-40B4-BE49-F238E27FC236}">
                <a16:creationId xmlns:a16="http://schemas.microsoft.com/office/drawing/2014/main" id="{B2D2281C-4C14-B7C9-1724-7C6500C9A828}"/>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3605441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AA20F3-BE68-493B-A297-DDD21BE2C9E5}"/>
              </a:ext>
            </a:extLst>
          </p:cNvPr>
          <p:cNvSpPr>
            <a:spLocks noGrp="1"/>
          </p:cNvSpPr>
          <p:nvPr>
            <p:ph type="title"/>
          </p:nvPr>
        </p:nvSpPr>
        <p:spPr>
          <a:xfrm>
            <a:off x="5297762" y="329184"/>
            <a:ext cx="6251110" cy="1783080"/>
          </a:xfrm>
        </p:spPr>
        <p:txBody>
          <a:bodyPr anchor="b">
            <a:normAutofit/>
          </a:bodyPr>
          <a:lstStyle/>
          <a:p>
            <a:r>
              <a:rPr lang="en-MY" sz="5400"/>
              <a:t>Good Posture</a:t>
            </a:r>
          </a:p>
        </p:txBody>
      </p:sp>
      <p:pic>
        <p:nvPicPr>
          <p:cNvPr id="16" name="Picture 4" descr="Close up of ruler">
            <a:extLst>
              <a:ext uri="{FF2B5EF4-FFF2-40B4-BE49-F238E27FC236}">
                <a16:creationId xmlns:a16="http://schemas.microsoft.com/office/drawing/2014/main" id="{D9CD0717-478D-A307-2859-B650AEB3B28C}"/>
              </a:ext>
            </a:extLst>
          </p:cNvPr>
          <p:cNvPicPr>
            <a:picLocks noChangeAspect="1"/>
          </p:cNvPicPr>
          <p:nvPr/>
        </p:nvPicPr>
        <p:blipFill rotWithShape="1">
          <a:blip r:embed="rId2"/>
          <a:srcRect l="24640" r="30028"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7"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7A914F4-B1B5-417A-AEC8-38AC5D5E30DE}"/>
              </a:ext>
            </a:extLst>
          </p:cNvPr>
          <p:cNvSpPr>
            <a:spLocks noGrp="1"/>
          </p:cNvSpPr>
          <p:nvPr>
            <p:ph idx="1"/>
          </p:nvPr>
        </p:nvSpPr>
        <p:spPr>
          <a:xfrm>
            <a:off x="5297762" y="2706624"/>
            <a:ext cx="6251110" cy="3483864"/>
          </a:xfrm>
        </p:spPr>
        <p:txBody>
          <a:bodyPr>
            <a:normAutofit/>
          </a:bodyPr>
          <a:lstStyle/>
          <a:p>
            <a:r>
              <a:rPr lang="en-MY" sz="2200"/>
              <a:t>Head up</a:t>
            </a:r>
          </a:p>
          <a:p>
            <a:r>
              <a:rPr lang="en-MY" sz="2200"/>
              <a:t>Back straight</a:t>
            </a:r>
          </a:p>
          <a:p>
            <a:r>
              <a:rPr lang="en-MY" sz="2200"/>
              <a:t>Shoulder straight</a:t>
            </a:r>
          </a:p>
          <a:p>
            <a:r>
              <a:rPr lang="en-MY" sz="2200"/>
              <a:t>Chest out</a:t>
            </a:r>
          </a:p>
          <a:p>
            <a:r>
              <a:rPr lang="en-MY" sz="2200"/>
              <a:t>Abdomen in</a:t>
            </a:r>
          </a:p>
          <a:p>
            <a:r>
              <a:rPr lang="en-MY" sz="2200"/>
              <a:t>Pelvis flattened</a:t>
            </a:r>
          </a:p>
        </p:txBody>
      </p:sp>
      <p:sp>
        <p:nvSpPr>
          <p:cNvPr id="5" name="Oval 4">
            <a:extLst>
              <a:ext uri="{FF2B5EF4-FFF2-40B4-BE49-F238E27FC236}">
                <a16:creationId xmlns:a16="http://schemas.microsoft.com/office/drawing/2014/main" id="{EF4A760E-D73C-AA70-9F0C-45D27112F33C}"/>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A heart shaped sign with words&#10;&#10;Description automatically generated">
            <a:extLst>
              <a:ext uri="{FF2B5EF4-FFF2-40B4-BE49-F238E27FC236}">
                <a16:creationId xmlns:a16="http://schemas.microsoft.com/office/drawing/2014/main" id="{5C8BFA63-0457-1E87-FBE5-72DCAFA72DA4}"/>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3328188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650F81D8-60BF-43DE-9145-74AB655E45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Picnic under a tree">
            <a:extLst>
              <a:ext uri="{FF2B5EF4-FFF2-40B4-BE49-F238E27FC236}">
                <a16:creationId xmlns:a16="http://schemas.microsoft.com/office/drawing/2014/main" id="{8F176A8B-B62A-0A6A-94EC-0E8F673E7E6C}"/>
              </a:ext>
            </a:extLst>
          </p:cNvPr>
          <p:cNvPicPr>
            <a:picLocks noChangeAspect="1"/>
          </p:cNvPicPr>
          <p:nvPr/>
        </p:nvPicPr>
        <p:blipFill rotWithShape="1">
          <a:blip r:embed="rId2"/>
          <a:srcRect b="15730"/>
          <a:stretch/>
        </p:blipFill>
        <p:spPr>
          <a:xfrm>
            <a:off x="20" y="1"/>
            <a:ext cx="12191979" cy="6857998"/>
          </a:xfrm>
          <a:prstGeom prst="rect">
            <a:avLst/>
          </a:prstGeom>
          <a:effectLst>
            <a:outerShdw blurRad="596900" dist="330200" dir="8820000" sx="87000" sy="87000" algn="ctr" rotWithShape="0">
              <a:srgbClr val="000000">
                <a:alpha val="29000"/>
              </a:srgbClr>
            </a:outerShdw>
          </a:effectLst>
        </p:spPr>
      </p:pic>
      <p:sp>
        <p:nvSpPr>
          <p:cNvPr id="13" name="Rectangle 12">
            <a:extLst>
              <a:ext uri="{FF2B5EF4-FFF2-40B4-BE49-F238E27FC236}">
                <a16:creationId xmlns:a16="http://schemas.microsoft.com/office/drawing/2014/main" id="{095830D2-F2AE-4DD8-B586-89B097791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3C5B621-0BC0-409A-B331-A22EE2C41154}"/>
              </a:ext>
            </a:extLst>
          </p:cNvPr>
          <p:cNvSpPr>
            <a:spLocks noGrp="1"/>
          </p:cNvSpPr>
          <p:nvPr>
            <p:ph type="title"/>
          </p:nvPr>
        </p:nvSpPr>
        <p:spPr>
          <a:xfrm>
            <a:off x="746811" y="640662"/>
            <a:ext cx="4279401" cy="4036174"/>
          </a:xfrm>
        </p:spPr>
        <p:txBody>
          <a:bodyPr vert="horz" lIns="91440" tIns="45720" rIns="91440" bIns="45720" rtlCol="0" anchor="t">
            <a:normAutofit/>
          </a:bodyPr>
          <a:lstStyle/>
          <a:p>
            <a:r>
              <a:rPr lang="en-US" sz="3700" dirty="0">
                <a:solidFill>
                  <a:srgbClr val="FFFFFF"/>
                </a:solidFill>
              </a:rPr>
              <a:t>Take regular intervals during work or study to breathe deeply preferably outdoors in the fresh air.  This refreshers body and brain function.</a:t>
            </a:r>
          </a:p>
        </p:txBody>
      </p:sp>
      <p:sp useBgFill="1">
        <p:nvSpPr>
          <p:cNvPr id="15" name="Rectangle 14">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88068"/>
            <a:ext cx="12192000" cy="1379505"/>
          </a:xfrm>
          <a:prstGeom prst="rect">
            <a:avLst/>
          </a:prstGeom>
          <a:ln>
            <a:noFill/>
          </a:ln>
          <a:effectLst>
            <a:outerShdw blurRad="203200" dist="101600" dir="12120000" sx="95000" sy="95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C412AFB-F6AE-4651-8104-CD879B561BE6}"/>
              </a:ext>
            </a:extLst>
          </p:cNvPr>
          <p:cNvSpPr>
            <a:spLocks noGrp="1"/>
          </p:cNvSpPr>
          <p:nvPr>
            <p:ph type="body" idx="1"/>
          </p:nvPr>
        </p:nvSpPr>
        <p:spPr>
          <a:xfrm>
            <a:off x="746811" y="5752653"/>
            <a:ext cx="10931212" cy="850334"/>
          </a:xfrm>
        </p:spPr>
        <p:txBody>
          <a:bodyPr vert="horz" lIns="91440" tIns="45720" rIns="91440" bIns="45720" rtlCol="0" anchor="ctr">
            <a:normAutofit/>
          </a:bodyPr>
          <a:lstStyle/>
          <a:p>
            <a:pPr algn="r"/>
            <a:endParaRPr lang="en-US" sz="2000">
              <a:solidFill>
                <a:schemeClr val="tx1"/>
              </a:solidFill>
            </a:endParaRPr>
          </a:p>
        </p:txBody>
      </p:sp>
      <p:sp>
        <p:nvSpPr>
          <p:cNvPr id="3" name="Oval 2">
            <a:extLst>
              <a:ext uri="{FF2B5EF4-FFF2-40B4-BE49-F238E27FC236}">
                <a16:creationId xmlns:a16="http://schemas.microsoft.com/office/drawing/2014/main" id="{8FEF22F5-7D1E-8822-5EC9-24EA77C515B5}"/>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heart shaped sign with words&#10;&#10;Description automatically generated">
            <a:extLst>
              <a:ext uri="{FF2B5EF4-FFF2-40B4-BE49-F238E27FC236}">
                <a16:creationId xmlns:a16="http://schemas.microsoft.com/office/drawing/2014/main" id="{A2012C77-9A4F-9B16-454D-F7E54816AA1E}"/>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2206096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FF3DB-50E5-4997-B454-69B2EBA9C94C}"/>
              </a:ext>
            </a:extLst>
          </p:cNvPr>
          <p:cNvSpPr>
            <a:spLocks noGrp="1"/>
          </p:cNvSpPr>
          <p:nvPr>
            <p:ph type="title"/>
          </p:nvPr>
        </p:nvSpPr>
        <p:spPr/>
        <p:txBody>
          <a:bodyPr>
            <a:normAutofit fontScale="90000"/>
          </a:bodyPr>
          <a:lstStyle/>
          <a:p>
            <a:r>
              <a:rPr lang="en-MY" dirty="0"/>
              <a:t>Fresh, pure air is another one of those immeasurable God’s gift to humans. It is free and it is up to us to take.</a:t>
            </a:r>
          </a:p>
        </p:txBody>
      </p:sp>
      <p:sp>
        <p:nvSpPr>
          <p:cNvPr id="3" name="Text Placeholder 2">
            <a:extLst>
              <a:ext uri="{FF2B5EF4-FFF2-40B4-BE49-F238E27FC236}">
                <a16:creationId xmlns:a16="http://schemas.microsoft.com/office/drawing/2014/main" id="{6B1BABF8-4AB4-4F6C-A992-735CE76E2DD5}"/>
              </a:ext>
            </a:extLst>
          </p:cNvPr>
          <p:cNvSpPr>
            <a:spLocks noGrp="1"/>
          </p:cNvSpPr>
          <p:nvPr>
            <p:ph type="body" idx="1"/>
          </p:nvPr>
        </p:nvSpPr>
        <p:spPr/>
        <p:txBody>
          <a:bodyPr/>
          <a:lstStyle/>
          <a:p>
            <a:endParaRPr lang="en-MY"/>
          </a:p>
        </p:txBody>
      </p:sp>
      <p:sp>
        <p:nvSpPr>
          <p:cNvPr id="5" name="Oval 4">
            <a:extLst>
              <a:ext uri="{FF2B5EF4-FFF2-40B4-BE49-F238E27FC236}">
                <a16:creationId xmlns:a16="http://schemas.microsoft.com/office/drawing/2014/main" id="{74569A13-2C78-E11B-B810-277A6AA06D52}"/>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A heart shaped sign with words&#10;&#10;Description automatically generated">
            <a:extLst>
              <a:ext uri="{FF2B5EF4-FFF2-40B4-BE49-F238E27FC236}">
                <a16:creationId xmlns:a16="http://schemas.microsoft.com/office/drawing/2014/main" id="{0FAC7FE2-7DE5-BA8A-F278-E2961C322F14}"/>
              </a:ext>
            </a:extLst>
          </p:cNvPr>
          <p:cNvPicPr>
            <a:picLocks noChangeAspect="1"/>
          </p:cNvPicPr>
          <p:nvPr/>
        </p:nvPicPr>
        <p:blipFill>
          <a:blip r:embed="rId2"/>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793364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015CCA89-5F91-DCED-C5CE-E059BE30761D}"/>
              </a:ext>
            </a:extLst>
          </p:cNvPr>
          <p:cNvGraphicFramePr>
            <a:graphicFrameLocks noGrp="1"/>
          </p:cNvGraphicFramePr>
          <p:nvPr>
            <p:ph idx="4294967295"/>
            <p:extLst>
              <p:ext uri="{D42A27DB-BD31-4B8C-83A1-F6EECF244321}">
                <p14:modId xmlns:p14="http://schemas.microsoft.com/office/powerpoint/2010/main" val="1507829923"/>
              </p:ext>
            </p:extLst>
          </p:nvPr>
        </p:nvGraphicFramePr>
        <p:xfrm>
          <a:off x="0" y="3017838"/>
          <a:ext cx="10377488" cy="3209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itle 20">
            <a:extLst>
              <a:ext uri="{FF2B5EF4-FFF2-40B4-BE49-F238E27FC236}">
                <a16:creationId xmlns:a16="http://schemas.microsoft.com/office/drawing/2014/main" id="{0EBD8632-D3A6-49D6-9D7E-02C06C10CF73}"/>
              </a:ext>
            </a:extLst>
          </p:cNvPr>
          <p:cNvSpPr>
            <a:spLocks noGrp="1"/>
          </p:cNvSpPr>
          <p:nvPr>
            <p:ph type="title"/>
          </p:nvPr>
        </p:nvSpPr>
        <p:spPr>
          <a:xfrm>
            <a:off x="323850" y="73978"/>
            <a:ext cx="10515600" cy="2852737"/>
          </a:xfrm>
        </p:spPr>
        <p:txBody>
          <a:bodyPr/>
          <a:lstStyle/>
          <a:p>
            <a:r>
              <a:rPr lang="en-MY" dirty="0"/>
              <a:t>You can live…</a:t>
            </a:r>
          </a:p>
        </p:txBody>
      </p:sp>
      <p:sp>
        <p:nvSpPr>
          <p:cNvPr id="102" name="Oval 101">
            <a:extLst>
              <a:ext uri="{FF2B5EF4-FFF2-40B4-BE49-F238E27FC236}">
                <a16:creationId xmlns:a16="http://schemas.microsoft.com/office/drawing/2014/main" id="{665E9546-56BA-B638-FBD2-1A322D192DF1}"/>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04" name="Picture 103" descr="A heart shaped sign with words&#10;&#10;Description automatically generated">
            <a:extLst>
              <a:ext uri="{FF2B5EF4-FFF2-40B4-BE49-F238E27FC236}">
                <a16:creationId xmlns:a16="http://schemas.microsoft.com/office/drawing/2014/main" id="{8D9F756B-51C6-D501-854A-95B5B47DE4CD}"/>
              </a:ext>
            </a:extLst>
          </p:cNvPr>
          <p:cNvPicPr>
            <a:picLocks noChangeAspect="1"/>
          </p:cNvPicPr>
          <p:nvPr/>
        </p:nvPicPr>
        <p:blipFill>
          <a:blip r:embed="rId7"/>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4069555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B82018E0-2A13-41C3-AFAC-EB2E40B9C8A9}"/>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en-US" sz="8100" kern="1200">
                <a:solidFill>
                  <a:schemeClr val="tx1"/>
                </a:solidFill>
                <a:latin typeface="+mj-lt"/>
                <a:ea typeface="+mj-ea"/>
                <a:cs typeface="+mj-cs"/>
              </a:rPr>
              <a:t>“When you can’t breathe, nothing else matters.”</a:t>
            </a:r>
          </a:p>
        </p:txBody>
      </p:sp>
      <p:sp>
        <p:nvSpPr>
          <p:cNvPr id="7" name="Text Placeholder 6">
            <a:extLst>
              <a:ext uri="{FF2B5EF4-FFF2-40B4-BE49-F238E27FC236}">
                <a16:creationId xmlns:a16="http://schemas.microsoft.com/office/drawing/2014/main" id="{01317496-4970-474D-8546-7F2168C09FD8}"/>
              </a:ext>
            </a:extLst>
          </p:cNvPr>
          <p:cNvSpPr>
            <a:spLocks noGrp="1"/>
          </p:cNvSpPr>
          <p:nvPr>
            <p:ph type="body" idx="1"/>
          </p:nvPr>
        </p:nvSpPr>
        <p:spPr>
          <a:xfrm>
            <a:off x="1285241" y="4582814"/>
            <a:ext cx="7132335" cy="1312657"/>
          </a:xfrm>
        </p:spPr>
        <p:txBody>
          <a:bodyPr vert="horz" lIns="91440" tIns="45720" rIns="91440" bIns="45720" rtlCol="0" anchor="t">
            <a:normAutofit/>
          </a:bodyPr>
          <a:lstStyle/>
          <a:p>
            <a:r>
              <a:rPr lang="en-US" kern="1200">
                <a:solidFill>
                  <a:schemeClr val="tx1"/>
                </a:solidFill>
                <a:latin typeface="+mn-lt"/>
                <a:ea typeface="+mn-ea"/>
                <a:cs typeface="+mn-cs"/>
              </a:rPr>
              <a:t>-Slogan of the American Lung Cancer Association</a:t>
            </a:r>
          </a:p>
        </p:txBody>
      </p:sp>
      <p:sp>
        <p:nvSpPr>
          <p:cNvPr id="11" name="Oval 10">
            <a:extLst>
              <a:ext uri="{FF2B5EF4-FFF2-40B4-BE49-F238E27FC236}">
                <a16:creationId xmlns:a16="http://schemas.microsoft.com/office/drawing/2014/main" id="{1AF3BA47-D36D-5B94-A72B-7128F9F861D8}"/>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5" name="Picture 14" descr="A heart shaped sign with words&#10;&#10;Description automatically generated">
            <a:extLst>
              <a:ext uri="{FF2B5EF4-FFF2-40B4-BE49-F238E27FC236}">
                <a16:creationId xmlns:a16="http://schemas.microsoft.com/office/drawing/2014/main" id="{6457F9C1-E7D4-F251-36E0-FFC4854D0048}"/>
              </a:ext>
            </a:extLst>
          </p:cNvPr>
          <p:cNvPicPr>
            <a:picLocks noChangeAspect="1"/>
          </p:cNvPicPr>
          <p:nvPr/>
        </p:nvPicPr>
        <p:blipFill>
          <a:blip r:embed="rId2"/>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0697980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62E0D-42A0-4A64-A2AC-5C2A7A7096F9}"/>
              </a:ext>
            </a:extLst>
          </p:cNvPr>
          <p:cNvSpPr>
            <a:spLocks noGrp="1"/>
          </p:cNvSpPr>
          <p:nvPr>
            <p:ph type="title"/>
          </p:nvPr>
        </p:nvSpPr>
        <p:spPr/>
        <p:txBody>
          <a:bodyPr/>
          <a:lstStyle/>
          <a:p>
            <a:r>
              <a:rPr lang="en-MY" dirty="0"/>
              <a:t>How long can you hold your breathe?</a:t>
            </a:r>
          </a:p>
        </p:txBody>
      </p:sp>
      <p:sp>
        <p:nvSpPr>
          <p:cNvPr id="3" name="Text Placeholder 2">
            <a:extLst>
              <a:ext uri="{FF2B5EF4-FFF2-40B4-BE49-F238E27FC236}">
                <a16:creationId xmlns:a16="http://schemas.microsoft.com/office/drawing/2014/main" id="{DFDC6778-0352-421C-8AE6-200FEB74B275}"/>
              </a:ext>
            </a:extLst>
          </p:cNvPr>
          <p:cNvSpPr>
            <a:spLocks noGrp="1"/>
          </p:cNvSpPr>
          <p:nvPr>
            <p:ph type="body" idx="1"/>
          </p:nvPr>
        </p:nvSpPr>
        <p:spPr/>
        <p:txBody>
          <a:bodyPr/>
          <a:lstStyle/>
          <a:p>
            <a:endParaRPr lang="en-MY"/>
          </a:p>
        </p:txBody>
      </p:sp>
      <p:sp>
        <p:nvSpPr>
          <p:cNvPr id="11" name="Oval 10">
            <a:extLst>
              <a:ext uri="{FF2B5EF4-FFF2-40B4-BE49-F238E27FC236}">
                <a16:creationId xmlns:a16="http://schemas.microsoft.com/office/drawing/2014/main" id="{3ABF56AB-C6BA-749A-235B-F9CA20D6AB1C}"/>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descr="A heart shaped sign with words&#10;&#10;Description automatically generated">
            <a:extLst>
              <a:ext uri="{FF2B5EF4-FFF2-40B4-BE49-F238E27FC236}">
                <a16:creationId xmlns:a16="http://schemas.microsoft.com/office/drawing/2014/main" id="{3687396B-24A1-B336-A973-7BDC74D6BFDC}"/>
              </a:ext>
            </a:extLst>
          </p:cNvPr>
          <p:cNvPicPr>
            <a:picLocks noChangeAspect="1"/>
          </p:cNvPicPr>
          <p:nvPr/>
        </p:nvPicPr>
        <p:blipFill>
          <a:blip r:embed="rId2"/>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21538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descr="Molecules">
            <a:extLst>
              <a:ext uri="{FF2B5EF4-FFF2-40B4-BE49-F238E27FC236}">
                <a16:creationId xmlns:a16="http://schemas.microsoft.com/office/drawing/2014/main" id="{2E7557E0-D3CC-E2B5-51AA-78F6450AD9F7}"/>
              </a:ext>
            </a:extLst>
          </p:cNvPr>
          <p:cNvPicPr>
            <a:picLocks noChangeAspect="1"/>
          </p:cNvPicPr>
          <p:nvPr/>
        </p:nvPicPr>
        <p:blipFill rotWithShape="1">
          <a:blip r:embed="rId2"/>
          <a:srcRect l="32204" r="15137" b="-2"/>
          <a:stretch/>
        </p:blipFill>
        <p:spPr>
          <a:xfrm>
            <a:off x="-1" y="-2"/>
            <a:ext cx="5410198" cy="6858002"/>
          </a:xfrm>
          <a:prstGeom prst="rect">
            <a:avLst/>
          </a:prstGeom>
        </p:spPr>
      </p:pic>
      <p:sp useBgFill="1">
        <p:nvSpPr>
          <p:cNvPr id="45" name="Rectangle 4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AAEBCD-DC90-4A3E-9DA5-038C52DF04A7}"/>
              </a:ext>
            </a:extLst>
          </p:cNvPr>
          <p:cNvSpPr>
            <a:spLocks noGrp="1"/>
          </p:cNvSpPr>
          <p:nvPr>
            <p:ph type="title"/>
          </p:nvPr>
        </p:nvSpPr>
        <p:spPr>
          <a:xfrm>
            <a:off x="6115317" y="405685"/>
            <a:ext cx="5464968" cy="1559301"/>
          </a:xfrm>
        </p:spPr>
        <p:txBody>
          <a:bodyPr>
            <a:normAutofit/>
          </a:bodyPr>
          <a:lstStyle/>
          <a:p>
            <a:r>
              <a:rPr lang="en-MY" sz="4000"/>
              <a:t>Fresh Air is a PERFECTLY balanced mixture</a:t>
            </a:r>
          </a:p>
        </p:txBody>
      </p:sp>
      <p:sp>
        <p:nvSpPr>
          <p:cNvPr id="3" name="Content Placeholder 2">
            <a:extLst>
              <a:ext uri="{FF2B5EF4-FFF2-40B4-BE49-F238E27FC236}">
                <a16:creationId xmlns:a16="http://schemas.microsoft.com/office/drawing/2014/main" id="{35595251-385C-4C82-923A-175095A8DF37}"/>
              </a:ext>
            </a:extLst>
          </p:cNvPr>
          <p:cNvSpPr>
            <a:spLocks noGrp="1"/>
          </p:cNvSpPr>
          <p:nvPr>
            <p:ph idx="1"/>
          </p:nvPr>
        </p:nvSpPr>
        <p:spPr>
          <a:xfrm>
            <a:off x="6177428" y="2285999"/>
            <a:ext cx="5247340" cy="3496878"/>
          </a:xfrm>
        </p:spPr>
        <p:txBody>
          <a:bodyPr anchor="ctr">
            <a:normAutofit/>
          </a:bodyPr>
          <a:lstStyle/>
          <a:p>
            <a:r>
              <a:rPr lang="en-MY" dirty="0"/>
              <a:t>78% Nitrogen</a:t>
            </a:r>
          </a:p>
          <a:p>
            <a:r>
              <a:rPr lang="en-MY" dirty="0"/>
              <a:t>21% Oxygen</a:t>
            </a:r>
          </a:p>
          <a:p>
            <a:r>
              <a:rPr lang="en-MY" dirty="0"/>
              <a:t>1% Other Gases</a:t>
            </a:r>
          </a:p>
        </p:txBody>
      </p:sp>
      <p:sp>
        <p:nvSpPr>
          <p:cNvPr id="11" name="Oval 10">
            <a:extLst>
              <a:ext uri="{FF2B5EF4-FFF2-40B4-BE49-F238E27FC236}">
                <a16:creationId xmlns:a16="http://schemas.microsoft.com/office/drawing/2014/main" id="{0125F00A-F503-45A0-D189-189EF6B740B2}"/>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3" name="Picture 12" descr="A heart shaped sign with words&#10;&#10;Description automatically generated">
            <a:extLst>
              <a:ext uri="{FF2B5EF4-FFF2-40B4-BE49-F238E27FC236}">
                <a16:creationId xmlns:a16="http://schemas.microsoft.com/office/drawing/2014/main" id="{F0F386E4-9987-DB1B-61CF-7D7A423DB27A}"/>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423613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ield of grass with a mountain in the background at sunset">
            <a:extLst>
              <a:ext uri="{FF2B5EF4-FFF2-40B4-BE49-F238E27FC236}">
                <a16:creationId xmlns:a16="http://schemas.microsoft.com/office/drawing/2014/main" id="{14A9AABA-9882-4717-3D2B-F972B36C6032}"/>
              </a:ext>
            </a:extLst>
          </p:cNvPr>
          <p:cNvPicPr>
            <a:picLocks noChangeAspect="1"/>
          </p:cNvPicPr>
          <p:nvPr/>
        </p:nvPicPr>
        <p:blipFill rotWithShape="1">
          <a:blip r:embed="rId2"/>
          <a:srcRect l="19619" r="9241" b="-1"/>
          <a:stretch/>
        </p:blipFill>
        <p:spPr>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p:spPr>
      </p:pic>
      <p:sp useBgFill="1">
        <p:nvSpPr>
          <p:cNvPr id="28" name="Freeform: Shape 19">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2" name="Freeform: Shape 21">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4D4B49D-7FF1-48B7-93F5-F40703C21BC4}"/>
              </a:ext>
            </a:extLst>
          </p:cNvPr>
          <p:cNvSpPr>
            <a:spLocks noGrp="1"/>
          </p:cNvSpPr>
          <p:nvPr>
            <p:ph type="title"/>
          </p:nvPr>
        </p:nvSpPr>
        <p:spPr>
          <a:xfrm>
            <a:off x="374904" y="856488"/>
            <a:ext cx="4992624" cy="1243584"/>
          </a:xfrm>
        </p:spPr>
        <p:txBody>
          <a:bodyPr anchor="ctr">
            <a:normAutofit/>
          </a:bodyPr>
          <a:lstStyle/>
          <a:p>
            <a:r>
              <a:rPr lang="en-MY" sz="3400"/>
              <a:t>What Makes a Fresh Air, ‘Fresh?”</a:t>
            </a:r>
          </a:p>
        </p:txBody>
      </p:sp>
      <p:sp>
        <p:nvSpPr>
          <p:cNvPr id="24" name="Rectangle 23">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659C846F-6E91-4F19-8C22-5351E654F948}"/>
              </a:ext>
            </a:extLst>
          </p:cNvPr>
          <p:cNvSpPr>
            <a:spLocks noGrp="1"/>
          </p:cNvSpPr>
          <p:nvPr>
            <p:ph idx="1"/>
          </p:nvPr>
        </p:nvSpPr>
        <p:spPr>
          <a:xfrm>
            <a:off x="374904" y="2522949"/>
            <a:ext cx="5065776" cy="3402363"/>
          </a:xfrm>
        </p:spPr>
        <p:txBody>
          <a:bodyPr anchor="t">
            <a:normAutofit/>
          </a:bodyPr>
          <a:lstStyle/>
          <a:p>
            <a:r>
              <a:rPr lang="en-MY" sz="2000"/>
              <a:t> High-quality fresh air is considered “electrified” meaning, it is negatively charged.</a:t>
            </a:r>
          </a:p>
          <a:p>
            <a:r>
              <a:rPr lang="en-MY" sz="2000"/>
              <a:t>It is pure and clean.</a:t>
            </a:r>
          </a:p>
        </p:txBody>
      </p:sp>
      <p:sp>
        <p:nvSpPr>
          <p:cNvPr id="10" name="Oval 9">
            <a:extLst>
              <a:ext uri="{FF2B5EF4-FFF2-40B4-BE49-F238E27FC236}">
                <a16:creationId xmlns:a16="http://schemas.microsoft.com/office/drawing/2014/main" id="{3B6ED5D4-28BD-6102-A87D-78A87C52FE81}"/>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2" name="Picture 11" descr="A heart shaped sign with words&#10;&#10;Description automatically generated">
            <a:extLst>
              <a:ext uri="{FF2B5EF4-FFF2-40B4-BE49-F238E27FC236}">
                <a16:creationId xmlns:a16="http://schemas.microsoft.com/office/drawing/2014/main" id="{69C89DAA-DE5C-8F70-3382-AF84141449C3}"/>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305934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4BC297-B4F2-44C4-8C22-6FF0B14C7B08}"/>
              </a:ext>
            </a:extLst>
          </p:cNvPr>
          <p:cNvSpPr>
            <a:spLocks noGrp="1"/>
          </p:cNvSpPr>
          <p:nvPr>
            <p:ph type="title"/>
          </p:nvPr>
        </p:nvSpPr>
        <p:spPr>
          <a:xfrm>
            <a:off x="640080" y="325369"/>
            <a:ext cx="4368602" cy="1956841"/>
          </a:xfrm>
        </p:spPr>
        <p:txBody>
          <a:bodyPr anchor="b">
            <a:normAutofit/>
          </a:bodyPr>
          <a:lstStyle/>
          <a:p>
            <a:r>
              <a:rPr lang="en-MY" sz="5400"/>
              <a:t>Benefits of Pure, Fresh Air</a:t>
            </a:r>
          </a:p>
        </p:txBody>
      </p:sp>
      <p:sp>
        <p:nvSpPr>
          <p:cNvPr id="1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B024F4F-FCFE-4A89-BFF1-A59931E68D4A}"/>
              </a:ext>
            </a:extLst>
          </p:cNvPr>
          <p:cNvSpPr>
            <a:spLocks noGrp="1"/>
          </p:cNvSpPr>
          <p:nvPr>
            <p:ph idx="1"/>
          </p:nvPr>
        </p:nvSpPr>
        <p:spPr>
          <a:xfrm>
            <a:off x="640080" y="2872899"/>
            <a:ext cx="4500880" cy="3320668"/>
          </a:xfrm>
        </p:spPr>
        <p:txBody>
          <a:bodyPr>
            <a:normAutofit lnSpcReduction="10000"/>
          </a:bodyPr>
          <a:lstStyle/>
          <a:p>
            <a:r>
              <a:rPr lang="en-MY" sz="1800" dirty="0"/>
              <a:t>It improves the sense of well-being.</a:t>
            </a:r>
          </a:p>
          <a:p>
            <a:r>
              <a:rPr lang="en-US" sz="1800" dirty="0"/>
              <a:t>Increases rate and quality of growth in plants and animals.</a:t>
            </a:r>
          </a:p>
          <a:p>
            <a:r>
              <a:rPr lang="en-US" sz="1800" dirty="0"/>
              <a:t>It aids in relaxation thus, decreasing anxiety.</a:t>
            </a:r>
          </a:p>
          <a:p>
            <a:r>
              <a:rPr lang="en-US" sz="1800" dirty="0"/>
              <a:t>Improves function of the lung’s protective cilia.</a:t>
            </a:r>
          </a:p>
          <a:p>
            <a:r>
              <a:rPr lang="en-US" sz="1800" dirty="0"/>
              <a:t>Lowers resting heart rate.</a:t>
            </a:r>
          </a:p>
          <a:p>
            <a:r>
              <a:rPr lang="en-US" sz="1800" dirty="0"/>
              <a:t> Decreases survival of bacteria and viruses in the air.</a:t>
            </a:r>
          </a:p>
          <a:p>
            <a:r>
              <a:rPr lang="en-US" sz="1800" dirty="0"/>
              <a:t>Improves learning.</a:t>
            </a:r>
          </a:p>
          <a:p>
            <a:endParaRPr lang="en-US" sz="1800" dirty="0"/>
          </a:p>
          <a:p>
            <a:endParaRPr lang="en-MY" sz="1800" dirty="0"/>
          </a:p>
        </p:txBody>
      </p:sp>
      <p:pic>
        <p:nvPicPr>
          <p:cNvPr id="5" name="Picture 4" descr="A cropped image of a person touching a plant">
            <a:extLst>
              <a:ext uri="{FF2B5EF4-FFF2-40B4-BE49-F238E27FC236}">
                <a16:creationId xmlns:a16="http://schemas.microsoft.com/office/drawing/2014/main" id="{C1C85780-E824-EA8E-1504-091F1FE9B607}"/>
              </a:ext>
            </a:extLst>
          </p:cNvPr>
          <p:cNvPicPr>
            <a:picLocks noChangeAspect="1"/>
          </p:cNvPicPr>
          <p:nvPr/>
        </p:nvPicPr>
        <p:blipFill rotWithShape="1">
          <a:blip r:embed="rId2"/>
          <a:srcRect l="15048" r="1799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Oval 5">
            <a:extLst>
              <a:ext uri="{FF2B5EF4-FFF2-40B4-BE49-F238E27FC236}">
                <a16:creationId xmlns:a16="http://schemas.microsoft.com/office/drawing/2014/main" id="{6C006761-E641-89EF-CA24-36DCCA973D2A}"/>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heart shaped sign with words&#10;&#10;Description automatically generated">
            <a:extLst>
              <a:ext uri="{FF2B5EF4-FFF2-40B4-BE49-F238E27FC236}">
                <a16:creationId xmlns:a16="http://schemas.microsoft.com/office/drawing/2014/main" id="{D5334E5D-6736-5524-C2C5-AF83EB745822}"/>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1323304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8E2CFE-9357-4D25-B533-6F2CC15F9AAD}"/>
              </a:ext>
            </a:extLst>
          </p:cNvPr>
          <p:cNvSpPr>
            <a:spLocks noGrp="1"/>
          </p:cNvSpPr>
          <p:nvPr>
            <p:ph type="title"/>
          </p:nvPr>
        </p:nvSpPr>
        <p:spPr>
          <a:xfrm>
            <a:off x="640080" y="325369"/>
            <a:ext cx="4368602" cy="1956841"/>
          </a:xfrm>
        </p:spPr>
        <p:txBody>
          <a:bodyPr anchor="b">
            <a:normAutofit/>
          </a:bodyPr>
          <a:lstStyle/>
          <a:p>
            <a:r>
              <a:rPr lang="en-MY" sz="5400"/>
              <a:t>Destroyer of Fresh Air</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CB0A86D-A65C-40E0-AEBE-78F8F121B1FF}"/>
              </a:ext>
            </a:extLst>
          </p:cNvPr>
          <p:cNvSpPr>
            <a:spLocks noGrp="1"/>
          </p:cNvSpPr>
          <p:nvPr>
            <p:ph idx="1"/>
          </p:nvPr>
        </p:nvSpPr>
        <p:spPr>
          <a:xfrm>
            <a:off x="640080" y="2872899"/>
            <a:ext cx="4243589" cy="3320668"/>
          </a:xfrm>
        </p:spPr>
        <p:txBody>
          <a:bodyPr>
            <a:normAutofit/>
          </a:bodyPr>
          <a:lstStyle/>
          <a:p>
            <a:r>
              <a:rPr lang="en-MY" sz="2200" dirty="0"/>
              <a:t>Smoke from cars</a:t>
            </a:r>
          </a:p>
          <a:p>
            <a:r>
              <a:rPr lang="en-MY" sz="2200" dirty="0"/>
              <a:t>Smoke from cigarettes</a:t>
            </a:r>
          </a:p>
          <a:p>
            <a:r>
              <a:rPr lang="en-MY" sz="2200" dirty="0"/>
              <a:t>Smoke from factories</a:t>
            </a:r>
          </a:p>
          <a:p>
            <a:r>
              <a:rPr lang="en-MY" sz="2200" dirty="0"/>
              <a:t>“Smog” or “Haze” due to burning of forests and over-industrialization in the big cities.</a:t>
            </a:r>
          </a:p>
          <a:p>
            <a:r>
              <a:rPr lang="en-MY" sz="2200" dirty="0"/>
              <a:t>Indoor Air Pollution</a:t>
            </a:r>
          </a:p>
          <a:p>
            <a:endParaRPr lang="en-MY" sz="2200" dirty="0"/>
          </a:p>
          <a:p>
            <a:endParaRPr lang="en-MY" sz="2200" dirty="0"/>
          </a:p>
          <a:p>
            <a:endParaRPr lang="en-MY" sz="2200" dirty="0"/>
          </a:p>
          <a:p>
            <a:endParaRPr lang="en-MY" sz="2200" dirty="0"/>
          </a:p>
          <a:p>
            <a:endParaRPr lang="en-MY" sz="2200" dirty="0"/>
          </a:p>
        </p:txBody>
      </p:sp>
      <p:pic>
        <p:nvPicPr>
          <p:cNvPr id="5" name="Picture 4" descr="Thermal power station">
            <a:extLst>
              <a:ext uri="{FF2B5EF4-FFF2-40B4-BE49-F238E27FC236}">
                <a16:creationId xmlns:a16="http://schemas.microsoft.com/office/drawing/2014/main" id="{634A8EE4-E558-816A-E826-E97CB90C40BE}"/>
              </a:ext>
            </a:extLst>
          </p:cNvPr>
          <p:cNvPicPr>
            <a:picLocks noChangeAspect="1"/>
          </p:cNvPicPr>
          <p:nvPr/>
        </p:nvPicPr>
        <p:blipFill rotWithShape="1">
          <a:blip r:embed="rId2"/>
          <a:srcRect l="6012" r="18760"/>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Oval 5">
            <a:extLst>
              <a:ext uri="{FF2B5EF4-FFF2-40B4-BE49-F238E27FC236}">
                <a16:creationId xmlns:a16="http://schemas.microsoft.com/office/drawing/2014/main" id="{3D4986C0-2021-9340-5F39-A60C9EA74013}"/>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8" name="Picture 7" descr="A heart shaped sign with words&#10;&#10;Description automatically generated">
            <a:extLst>
              <a:ext uri="{FF2B5EF4-FFF2-40B4-BE49-F238E27FC236}">
                <a16:creationId xmlns:a16="http://schemas.microsoft.com/office/drawing/2014/main" id="{D1E2CF34-746E-D86B-7A6F-CFA056B29CAE}"/>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4210301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2">
            <a:extLst>
              <a:ext uri="{FF2B5EF4-FFF2-40B4-BE49-F238E27FC236}">
                <a16:creationId xmlns:a16="http://schemas.microsoft.com/office/drawing/2014/main" id="{184F9D61-9303-40B4-9F7E-66A9B4EDC4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6">
            <a:extLst>
              <a:ext uri="{FF2B5EF4-FFF2-40B4-BE49-F238E27FC236}">
                <a16:creationId xmlns:a16="http://schemas.microsoft.com/office/drawing/2014/main" id="{B9E39E24-2AD9-448F-9A32-7B566AE3AFDD}"/>
              </a:ext>
            </a:extLst>
          </p:cNvPr>
          <p:cNvPicPr>
            <a:picLocks noChangeAspect="1"/>
          </p:cNvPicPr>
          <p:nvPr/>
        </p:nvPicPr>
        <p:blipFill rotWithShape="1">
          <a:blip r:embed="rId2"/>
          <a:srcRect l="362" r="6000"/>
          <a:stretch/>
        </p:blipFill>
        <p:spPr>
          <a:xfrm>
            <a:off x="-1" y="-1"/>
            <a:ext cx="11416413" cy="6858001"/>
          </a:xfrm>
          <a:prstGeom prst="rect">
            <a:avLst/>
          </a:prstGeom>
          <a:effectLst>
            <a:outerShdw blurRad="596900" dist="330200" dir="8820000" sx="87000" sy="87000" algn="ctr" rotWithShape="0">
              <a:srgbClr val="000000">
                <a:alpha val="29000"/>
              </a:srgbClr>
            </a:outerShdw>
          </a:effectLst>
        </p:spPr>
      </p:pic>
      <p:sp>
        <p:nvSpPr>
          <p:cNvPr id="15" name="Overlay">
            <a:extLst>
              <a:ext uri="{FF2B5EF4-FFF2-40B4-BE49-F238E27FC236}">
                <a16:creationId xmlns:a16="http://schemas.microsoft.com/office/drawing/2014/main" id="{648D746A-0359-4EAE-8CF9-062E28169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58714" y="258715"/>
            <a:ext cx="6858000" cy="6340569"/>
          </a:xfrm>
          <a:prstGeom prst="rect">
            <a:avLst/>
          </a:prstGeom>
          <a:gradFill>
            <a:gsLst>
              <a:gs pos="100000">
                <a:srgbClr val="000000">
                  <a:alpha val="0"/>
                </a:srgbClr>
              </a:gs>
              <a:gs pos="0">
                <a:schemeClr val="tx1"/>
              </a:gs>
              <a:gs pos="0">
                <a:srgbClr val="000000">
                  <a:alpha val="7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2F2BEA-CD32-47D2-9437-DE42B1216B0B}"/>
              </a:ext>
            </a:extLst>
          </p:cNvPr>
          <p:cNvSpPr>
            <a:spLocks noGrp="1"/>
          </p:cNvSpPr>
          <p:nvPr>
            <p:ph type="title"/>
          </p:nvPr>
        </p:nvSpPr>
        <p:spPr>
          <a:xfrm>
            <a:off x="589558" y="1948171"/>
            <a:ext cx="4501057" cy="2661313"/>
          </a:xfrm>
        </p:spPr>
        <p:txBody>
          <a:bodyPr vert="horz" lIns="91440" tIns="45720" rIns="91440" bIns="45720" rtlCol="0" anchor="b">
            <a:normAutofit/>
          </a:bodyPr>
          <a:lstStyle/>
          <a:p>
            <a:r>
              <a:rPr lang="en-US" sz="2300">
                <a:solidFill>
                  <a:srgbClr val="FFFFFF"/>
                </a:solidFill>
              </a:rPr>
              <a:t>“Air pollution is one of the greatest environmental risk to health. By reducing air pollution levels, countries can reduce the burden of disease from stroke, heart disease, lung cancer, and both chronic and acute respiratory diseases, including asthma.”</a:t>
            </a:r>
          </a:p>
        </p:txBody>
      </p:sp>
      <p:sp>
        <p:nvSpPr>
          <p:cNvPr id="5" name="Text Placeholder 4">
            <a:extLst>
              <a:ext uri="{FF2B5EF4-FFF2-40B4-BE49-F238E27FC236}">
                <a16:creationId xmlns:a16="http://schemas.microsoft.com/office/drawing/2014/main" id="{27EB9723-45DC-4FFB-B2EF-3F7C325BE8E8}"/>
              </a:ext>
            </a:extLst>
          </p:cNvPr>
          <p:cNvSpPr>
            <a:spLocks noGrp="1"/>
          </p:cNvSpPr>
          <p:nvPr>
            <p:ph type="body" idx="1"/>
          </p:nvPr>
        </p:nvSpPr>
        <p:spPr>
          <a:xfrm>
            <a:off x="589558" y="4814201"/>
            <a:ext cx="4501056" cy="1306820"/>
          </a:xfrm>
        </p:spPr>
        <p:txBody>
          <a:bodyPr vert="horz" lIns="91440" tIns="45720" rIns="91440" bIns="45720" rtlCol="0" anchor="t">
            <a:normAutofit/>
          </a:bodyPr>
          <a:lstStyle/>
          <a:p>
            <a:r>
              <a:rPr lang="en-US">
                <a:solidFill>
                  <a:srgbClr val="FFFFFF"/>
                </a:solidFill>
              </a:rPr>
              <a:t>- World Health Organization</a:t>
            </a:r>
          </a:p>
        </p:txBody>
      </p:sp>
      <p:sp>
        <p:nvSpPr>
          <p:cNvPr id="3" name="Oval 2">
            <a:extLst>
              <a:ext uri="{FF2B5EF4-FFF2-40B4-BE49-F238E27FC236}">
                <a16:creationId xmlns:a16="http://schemas.microsoft.com/office/drawing/2014/main" id="{F85D766B-A8CB-7C79-B5B7-5511285DAABB}"/>
              </a:ext>
            </a:extLst>
          </p:cNvPr>
          <p:cNvSpPr/>
          <p:nvPr/>
        </p:nvSpPr>
        <p:spPr>
          <a:xfrm>
            <a:off x="10790303" y="5629195"/>
            <a:ext cx="1030941" cy="1013011"/>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7" name="Picture 6" descr="A heart shaped sign with words&#10;&#10;Description automatically generated">
            <a:extLst>
              <a:ext uri="{FF2B5EF4-FFF2-40B4-BE49-F238E27FC236}">
                <a16:creationId xmlns:a16="http://schemas.microsoft.com/office/drawing/2014/main" id="{AC79BA2F-5FFF-D1DD-F027-76A603C77309}"/>
              </a:ext>
            </a:extLst>
          </p:cNvPr>
          <p:cNvPicPr>
            <a:picLocks noChangeAspect="1"/>
          </p:cNvPicPr>
          <p:nvPr/>
        </p:nvPicPr>
        <p:blipFill>
          <a:blip r:embed="rId3"/>
          <a:stretch>
            <a:fillRect/>
          </a:stretch>
        </p:blipFill>
        <p:spPr>
          <a:xfrm>
            <a:off x="10795525" y="5636542"/>
            <a:ext cx="1010266" cy="1010266"/>
          </a:xfrm>
          <a:prstGeom prst="rect">
            <a:avLst/>
          </a:prstGeom>
        </p:spPr>
      </p:pic>
    </p:spTree>
    <p:extLst>
      <p:ext uri="{BB962C8B-B14F-4D97-AF65-F5344CB8AC3E}">
        <p14:creationId xmlns:p14="http://schemas.microsoft.com/office/powerpoint/2010/main" val="33993108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590</Words>
  <Application>Microsoft Office PowerPoint</Application>
  <PresentationFormat>Widescreen</PresentationFormat>
  <Paragraphs>72</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Fresh Air</vt:lpstr>
      <vt:lpstr>You can live…</vt:lpstr>
      <vt:lpstr>“When you can’t breathe, nothing else matters.”</vt:lpstr>
      <vt:lpstr>How long can you hold your breathe?</vt:lpstr>
      <vt:lpstr>Fresh Air is a PERFECTLY balanced mixture</vt:lpstr>
      <vt:lpstr>What Makes a Fresh Air, ‘Fresh?”</vt:lpstr>
      <vt:lpstr>Benefits of Pure, Fresh Air</vt:lpstr>
      <vt:lpstr>Destroyer of Fresh Air</vt:lpstr>
      <vt:lpstr>“Air pollution is one of the greatest environmental risk to health. By reducing air pollution levels, countries can reduce the burden of disease from stroke, heart disease, lung cancer, and both chronic and acute respiratory diseases, including asthma.”</vt:lpstr>
      <vt:lpstr>“Outdoor air pollution is estimated to have caused 4.2 million premature deaths worldwide in 2019; 89% of those premature deaths occurred in low- and middle-income countries, and the greatest number in South-East Asia region!”</vt:lpstr>
      <vt:lpstr>PowerPoint Presentation</vt:lpstr>
      <vt:lpstr>Indoor Air Pollution</vt:lpstr>
      <vt:lpstr>If you have these symptoms, perhaps you are exposed to a polluted, smoke-filled air:</vt:lpstr>
      <vt:lpstr>Measures to get fresh, pure air</vt:lpstr>
      <vt:lpstr>Poor Posture</vt:lpstr>
      <vt:lpstr>Good Posture</vt:lpstr>
      <vt:lpstr>Take regular intervals during work or study to breathe deeply preferably outdoors in the fresh air.  This refreshers body and brain function.</vt:lpstr>
      <vt:lpstr>Fresh, pure air is another one of those immeasurable God’s gift to humans. It is free and it is up to us to take.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Fresh Air</dc:title>
  <dc:creator>Jane Yap (MAUM)</dc:creator>
  <cp:lastModifiedBy>Jane Yap (MAUM)</cp:lastModifiedBy>
  <cp:revision>52</cp:revision>
  <dcterms:created xsi:type="dcterms:W3CDTF">2023-09-11T06:16:00Z</dcterms:created>
  <dcterms:modified xsi:type="dcterms:W3CDTF">2023-09-12T07:55:47Z</dcterms:modified>
</cp:coreProperties>
</file>