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5" r:id="rId7"/>
    <p:sldId id="260" r:id="rId8"/>
    <p:sldId id="263" r:id="rId9"/>
    <p:sldId id="264" r:id="rId10"/>
    <p:sldId id="261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327F-9BAF-412B-A245-0777321E46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0456C1-3822-42AD-ACA8-96D86C964B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2A0DB-D5A7-4E50-AFD3-6E78D5A8D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F01E-91F4-40E9-B1D5-69246CECC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371FC-106B-45B3-881A-738CB23B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02988383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ACCA3-287E-421A-A3F1-64701E582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FCDCC5-AB2B-4CF6-8FEE-BBB70EDC8E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02E70-183A-4D03-9C1F-7DE2EF01E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00280-23FC-46D2-A7F4-DE4C95D8E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23332-88CD-40D4-826D-25B60CA67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46407292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339914-72E9-4C73-B9D2-EFFD05A0C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4355E5-EA91-4A59-913D-52452A7457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9CCC3-66D8-4FD4-95EF-7DB372CAF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9708A3-2FDF-43A7-888E-24A84E494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FB2D7-293D-41E6-93EB-DCD53789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48221343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F4DEE-B488-4E00-A738-D83D14FCB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BFD2A2-C87D-46BB-AD90-CC84EBC03F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2764F-9960-432D-AC0D-76D49DEAD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816E3F-5F36-4627-BAC9-53378CD0B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AADE-CA45-45D7-B3F7-D1ADF9221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65862390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CF3A4-3923-4D33-994F-D47C21B71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A7191D-8290-42FC-9414-60D988B9A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4FB64-BA00-4161-BFDA-6EDF45637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1EFBAD-D4B1-4539-951D-331EA5E77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48624-7DE6-44B2-9FE1-337A9AD70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35371694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494A3-4396-4EF1-AC49-012AA4439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E979B0-5BFD-4839-897D-C55209784E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5BD6D0-039A-4901-BF73-9B8A6ED27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C5F12E-1947-4375-A3E6-C5DB83B12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626F41-E82C-4DC9-BA5B-C2EC47D12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1F1BE-9DD8-4788-917D-3C85ED905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9307129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5B786-4F30-4657-80E0-F80F2A38C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A91876-0B08-4EA1-992F-14E27572F7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AEE84A-686C-41C8-8497-8AA7308F4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CD9C084-D3EA-480E-A667-ACA2945CF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5823BA-D0BF-4B76-9F35-BBFE0A64DA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146DBDC-5BA1-4F00-9E70-8555F8CCF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F1FB91-7E23-40B8-861E-16447D2C3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D2D743-5122-4EB6-BD0A-0109AEAA0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85249346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E58C-3977-49D3-8910-108A5FD35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C2FC1B-B983-46FE-B65A-4AD37702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0E847C-FADC-4514-A6D2-6783EE2AA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9ABE75-C2D0-49C3-9B87-EBE17330F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5673179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481EAD-80B5-4BDD-AF72-F541A26E4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046701-7B19-4DFC-ABEA-D2909B30A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360C9-97F2-4126-AABF-F44BC7C44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2244536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94687-76AC-4AFD-A46F-525A7407D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2F821F-8475-4DF4-910F-84599F281E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9CDDEA-D090-4FEA-B077-7E0CF34A29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7D91DD-A0F4-487E-BDD2-E4445FDB8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550DDD-960D-40E3-AA99-C5C422EF7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5BBA9A-A882-4AD6-B5E9-13A3E5CF4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7119026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09F24-0EBC-439F-8392-DEAEE8780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DAA75A-CFEA-4A65-BB0A-ECBB632E2F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10CE66-56CE-44F9-873F-BE8B339B1E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84A17-9061-4121-B1F6-2927D5ABF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ED503A-9985-4341-9C97-77B233F0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AEC7F2-F45C-4C9A-BF55-D85BDA680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453293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117014-BD43-494E-A320-54C25EA32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D71DE-CF58-4CE4-BA87-E6AE622A1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6AA044-D51C-4626-9468-E273299B5B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140A1-9659-43F9-ADA2-7963376EB403}" type="datetimeFigureOut">
              <a:rPr lang="en-MY" smtClean="0"/>
              <a:t>9/12/2022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06165-9B3E-441C-B241-612232719A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EE310D-043A-469F-88EF-C026E4712A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FA9C65-7ED8-4B16-B828-6ABD1A3C4CF4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20286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://www.eigh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1CDF-425B-4F84-B133-7A68C95E42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MY" dirty="0"/>
              <a:t>EXERCISE: </a:t>
            </a:r>
            <a:r>
              <a:rPr lang="en-MY" sz="4800" i="1" dirty="0"/>
              <a:t>Do I Really Need It?</a:t>
            </a:r>
            <a:br>
              <a:rPr lang="en-MY" dirty="0"/>
            </a:br>
            <a:endParaRPr lang="en-MY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CE2C2-A710-4305-9E9E-0721940509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MY" dirty="0"/>
              <a:t>The Second of the EIGHT TREAUSRES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3266DD-553A-4CDF-A28B-0489A787F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926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48AC3-F5AF-4E2F-97F7-EB95AE369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3. Follow the F-I-T Principle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1593F-6E0A-4D66-90EF-5C78CEFD9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88645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Programs designed to improve physical fitness take into account </a:t>
            </a:r>
            <a:r>
              <a:rPr lang="en-US" b="1" dirty="0"/>
              <a:t>FREQUENCY</a:t>
            </a:r>
            <a:r>
              <a:rPr lang="en-US" dirty="0"/>
              <a:t> (how often), </a:t>
            </a:r>
            <a:r>
              <a:rPr lang="en-US" b="1" dirty="0"/>
              <a:t>INTENSITY </a:t>
            </a:r>
            <a:r>
              <a:rPr lang="en-US" dirty="0"/>
              <a:t>(how hard), and </a:t>
            </a:r>
            <a:r>
              <a:rPr lang="en-US" b="1" dirty="0"/>
              <a:t>TIME </a:t>
            </a:r>
            <a:r>
              <a:rPr lang="en-US" dirty="0"/>
              <a:t>(how long). </a:t>
            </a:r>
          </a:p>
          <a:p>
            <a:r>
              <a:rPr lang="en-US" dirty="0"/>
              <a:t>The FIT Formula:</a:t>
            </a:r>
          </a:p>
          <a:p>
            <a:r>
              <a:rPr lang="en-US" dirty="0"/>
              <a:t>F = frequency (days per week)</a:t>
            </a:r>
          </a:p>
          <a:p>
            <a:r>
              <a:rPr lang="en-US" dirty="0"/>
              <a:t>I = intensity (how hard, e.g., easy, moderate, vigorous)</a:t>
            </a:r>
          </a:p>
          <a:p>
            <a:r>
              <a:rPr lang="en-US" dirty="0"/>
              <a:t>T = time (amount for each session or day)</a:t>
            </a:r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FB9D44-E2A9-45A8-895E-015F7B78E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6587" y="1933575"/>
            <a:ext cx="5000625" cy="33337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875523B-16B7-415C-9B60-7DD01863A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947448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6EF4-214A-4D71-B316-A4EBB0803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Three Types of Exercise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38631-F2AB-4A1F-9C7A-23DBA7594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00875" cy="4351338"/>
          </a:xfrm>
        </p:spPr>
        <p:txBody>
          <a:bodyPr>
            <a:normAutofit fontScale="85000" lnSpcReduction="20000"/>
          </a:bodyPr>
          <a:lstStyle/>
          <a:p>
            <a:r>
              <a:rPr lang="en-MY" b="1" u="sng" dirty="0"/>
              <a:t>Aerobic Exercise</a:t>
            </a:r>
          </a:p>
          <a:p>
            <a:pPr lvl="1"/>
            <a:r>
              <a:rPr lang="en-MY" dirty="0"/>
              <a:t>Any activity with rhythm. Example: walking, swimming, dancing, walking on stairs, etc.</a:t>
            </a:r>
          </a:p>
          <a:p>
            <a:pPr lvl="1"/>
            <a:r>
              <a:rPr lang="en-MY" dirty="0"/>
              <a:t>This exercise is good for the heart and promotes well being.</a:t>
            </a:r>
          </a:p>
          <a:p>
            <a:pPr lvl="1"/>
            <a:r>
              <a:rPr lang="en-MY" dirty="0"/>
              <a:t>Constitutes the most of the exercise time, at least 30 minutes.</a:t>
            </a:r>
          </a:p>
          <a:p>
            <a:r>
              <a:rPr lang="en-MY" b="1" u="sng" dirty="0"/>
              <a:t>Flexibility </a:t>
            </a:r>
          </a:p>
          <a:p>
            <a:pPr lvl="1"/>
            <a:r>
              <a:rPr lang="en-MY" dirty="0"/>
              <a:t>Good for the joints and bones. This promotes balance, improves physical performance, decrease risk to injuries and increase blood flow to the muscle. May be done for 5-10 minutes.</a:t>
            </a:r>
          </a:p>
          <a:p>
            <a:r>
              <a:rPr lang="en-MY" b="1" u="sng" dirty="0"/>
              <a:t>Strength or Muscle Building</a:t>
            </a:r>
          </a:p>
          <a:p>
            <a:pPr lvl="1"/>
            <a:r>
              <a:rPr lang="en-MY" dirty="0"/>
              <a:t>This prevents muscular atrophy (muscle wasting). It promotes stronger bones and joint flexibility. May be done for 5-10 minutes.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88FCD67-C028-4E4C-96C6-691A44AD8A19}"/>
              </a:ext>
            </a:extLst>
          </p:cNvPr>
          <p:cNvGrpSpPr/>
          <p:nvPr/>
        </p:nvGrpSpPr>
        <p:grpSpPr>
          <a:xfrm>
            <a:off x="8310559" y="41430"/>
            <a:ext cx="3705227" cy="6775140"/>
            <a:chOff x="8177209" y="82861"/>
            <a:chExt cx="3705227" cy="677514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180741E-4CB0-4C4E-B4B2-E2736FBF2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7209" y="1972952"/>
              <a:ext cx="3705225" cy="26670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CC9108-6120-4DFB-99BB-A668F8B2E4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77211" y="82861"/>
              <a:ext cx="3705225" cy="2473237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9EDDA11-3768-4F4A-B2FD-34166D8CFBE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77210" y="4378663"/>
              <a:ext cx="3705225" cy="2479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8677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1AE55-0229-4156-80A5-E3D20B40A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Other considerations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2FE707-89D2-461A-AC72-6F0070F5E1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MY" dirty="0"/>
              <a:t>Get proper shoes and attire. You must be comfortable.</a:t>
            </a:r>
          </a:p>
          <a:p>
            <a:r>
              <a:rPr lang="en-MY" dirty="0"/>
              <a:t>Be consistent with your exercise regime.</a:t>
            </a:r>
          </a:p>
          <a:p>
            <a:r>
              <a:rPr lang="en-MY" dirty="0"/>
              <a:t>Get people to join you. It is good to exercise with company.</a:t>
            </a:r>
          </a:p>
          <a:p>
            <a:r>
              <a:rPr lang="en-MY" dirty="0"/>
              <a:t>Exercising outdoor has greater benefit.</a:t>
            </a:r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789EAE-3050-494B-B2D9-D142E9C65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350620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766F3-068F-480B-BB8F-F4F795179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How many steps do you take per 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3F4E6-32CB-4F77-A8D5-7AFBFB9A28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ABD00A-BB54-4AE9-A3A9-FD5801047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28585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1AEDD50-28C8-4757-9024-D72D29A6C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12775"/>
            <a:ext cx="6048375" cy="1325563"/>
          </a:xfrm>
        </p:spPr>
        <p:txBody>
          <a:bodyPr>
            <a:normAutofit fontScale="90000"/>
          </a:bodyPr>
          <a:lstStyle/>
          <a:p>
            <a:r>
              <a:rPr lang="en-MY" dirty="0"/>
              <a:t>The World Health Organization Recommendation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52E22B4-68F0-4F26-8667-B4A8FDA7FF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09825"/>
            <a:ext cx="4686300" cy="3767138"/>
          </a:xfrm>
        </p:spPr>
        <p:txBody>
          <a:bodyPr/>
          <a:lstStyle/>
          <a:p>
            <a:endParaRPr lang="en-MY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C6A5FC-D582-42E3-BAE9-8E7AF888F0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7325" y="-157163"/>
            <a:ext cx="4864943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0DF977-D63D-45BC-BBA2-14EA361D0B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525919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1BA68-A6A4-4041-81EA-94F51598E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05175" y="4919662"/>
            <a:ext cx="4057650" cy="1114426"/>
          </a:xfrm>
        </p:spPr>
        <p:txBody>
          <a:bodyPr/>
          <a:lstStyle/>
          <a:p>
            <a:pPr marL="0" indent="0">
              <a:buNone/>
            </a:pPr>
            <a:r>
              <a:rPr lang="en-MY" dirty="0">
                <a:hlinkClick r:id="rId2"/>
              </a:rPr>
              <a:t>www.eight</a:t>
            </a:r>
            <a:r>
              <a:rPr lang="en-MY" dirty="0"/>
              <a:t> treasures .com</a:t>
            </a:r>
          </a:p>
          <a:p>
            <a:pPr marL="0" indent="0">
              <a:buNone/>
            </a:pPr>
            <a:r>
              <a:rPr lang="en-MY" dirty="0"/>
              <a:t>Eight Treasures FB Page</a:t>
            </a:r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A4B135-F3AE-4886-A6F4-85B297757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948135"/>
            <a:ext cx="6786563" cy="3657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43BEC77-58FB-4407-8616-1D079F38D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8729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AB56A-985E-49F7-8772-CC0FC31E7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The Story of </a:t>
            </a:r>
            <a:r>
              <a:rPr lang="en-MY" dirty="0" err="1"/>
              <a:t>Hulda</a:t>
            </a:r>
            <a:r>
              <a:rPr lang="en-MY" dirty="0"/>
              <a:t> Crook</a:t>
            </a:r>
            <a:br>
              <a:rPr lang="en-MY" dirty="0"/>
            </a:br>
            <a:r>
              <a:rPr lang="en-MY" sz="1800" dirty="0"/>
              <a:t>(</a:t>
            </a:r>
            <a:r>
              <a:rPr lang="en-US" sz="18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May 19, 1896 – November 23, 1997) </a:t>
            </a:r>
            <a:endParaRPr lang="en-MY" sz="1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F9976-1362-465C-8D3F-733247FD5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48325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was an American mountaineer, affectionately known as "Grandma Whitney“</a:t>
            </a:r>
          </a:p>
          <a:p>
            <a:r>
              <a:rPr lang="en-US" dirty="0"/>
              <a:t>She successfully scaled 14,505-foot (4,421 m) Mount Whitney 23 times between the ages of 65 and 91 and had climbed 97 other peaks during this period.</a:t>
            </a:r>
          </a:p>
          <a:p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 the age of 91, she became the oldest woman to complete the ascent of Mt Fuji in Japan. </a:t>
            </a:r>
          </a:p>
          <a:p>
            <a:r>
              <a:rPr lang="en-US" dirty="0">
                <a:solidFill>
                  <a:srgbClr val="202122"/>
                </a:solidFill>
                <a:latin typeface="Arial" panose="020B0604020202020204" pitchFamily="34" charset="0"/>
              </a:rPr>
              <a:t>She died in 1997 at the age of 101.</a:t>
            </a:r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2E1DE-5D00-47E8-979B-3E2095C5B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4250" y="719138"/>
            <a:ext cx="4667250" cy="4667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A47CD3-F6A2-4303-9E51-D812820A3B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511968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16692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14486-8FCD-4909-B039-2DB0E64DDC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The other side of the story…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1854A-520A-4056-9641-15FC666120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934200" cy="4351338"/>
          </a:xfrm>
        </p:spPr>
        <p:txBody>
          <a:bodyPr/>
          <a:lstStyle/>
          <a:p>
            <a:pPr marL="0" indent="0">
              <a:buNone/>
            </a:pPr>
            <a:r>
              <a:rPr lang="en-MY" sz="4000" dirty="0"/>
              <a:t>She did not engage too much in physical activity until the age of 60. </a:t>
            </a:r>
            <a:r>
              <a:rPr lang="en-MY" dirty="0"/>
              <a:t>She mentioned in the magazine, “The Adventist Review:” </a:t>
            </a:r>
          </a:p>
          <a:p>
            <a:pPr marL="0" indent="0">
              <a:buNone/>
            </a:pPr>
            <a:r>
              <a:rPr lang="en-MY" sz="4000" dirty="0"/>
              <a:t>“</a:t>
            </a:r>
            <a:r>
              <a:rPr lang="en-US" sz="4000" b="0" i="0" dirty="0">
                <a:effectLst/>
                <a:latin typeface="Fira Sans" panose="020B0604020202020204" pitchFamily="34" charset="0"/>
              </a:rPr>
              <a:t>the more she moved the better she felt</a:t>
            </a:r>
            <a:endParaRPr lang="en-MY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127CDF-3CD3-4368-8770-07921A4D94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0261" y="280988"/>
            <a:ext cx="4111714" cy="5400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1105A04-939B-46A4-B66D-03F9086E95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637638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975C0E-98FC-4900-AA37-171BA6BB8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There is no such thing as “too old” to engage in physical activity.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2873E5-22D6-44FA-8E05-8BDA25424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MY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B080D7-F327-477D-9386-65B6D9CDA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85881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01B2B-B168-4D47-9596-7F9E2985B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86675" cy="1325563"/>
          </a:xfrm>
        </p:spPr>
        <p:txBody>
          <a:bodyPr/>
          <a:lstStyle/>
          <a:p>
            <a:r>
              <a:rPr lang="en-MY" dirty="0"/>
              <a:t>There are many benefits of Exercise, according to studies: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68913-AC88-4EA1-B591-4ACCB9C09C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610350" cy="4351338"/>
          </a:xfrm>
        </p:spPr>
        <p:txBody>
          <a:bodyPr>
            <a:normAutofit fontScale="85000" lnSpcReduction="20000"/>
          </a:bodyPr>
          <a:lstStyle/>
          <a:p>
            <a:r>
              <a:rPr lang="en-MY" dirty="0"/>
              <a:t>1. It enhances the immune system as the Natural Killer Cells’ activity to fight the disease are improved.</a:t>
            </a:r>
          </a:p>
          <a:p>
            <a:r>
              <a:rPr lang="en-MY" dirty="0"/>
              <a:t>2. Moderate exercise helps control blood sugar</a:t>
            </a:r>
          </a:p>
          <a:p>
            <a:r>
              <a:rPr lang="en-MY" dirty="0"/>
              <a:t>3. Exercise lowers the “bad cholesterol” and improves the good cholesterol.</a:t>
            </a:r>
          </a:p>
          <a:p>
            <a:r>
              <a:rPr lang="en-MY" dirty="0"/>
              <a:t>4. It makes the bone strong thereby prevent it from being porous and easily breakage (a condition called “Osteoporosis).</a:t>
            </a:r>
          </a:p>
          <a:p>
            <a:r>
              <a:rPr lang="en-MY" dirty="0"/>
              <a:t>5. It promotes weight loss.</a:t>
            </a:r>
          </a:p>
          <a:p>
            <a:r>
              <a:rPr lang="en-MY" dirty="0"/>
              <a:t>6. It improves mood and prevent depression through the “happy hormones” produced during exercise.</a:t>
            </a:r>
          </a:p>
          <a:p>
            <a:endParaRPr lang="en-MY" dirty="0"/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6ABF87-F992-4C75-9B44-326275002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425" y="257175"/>
            <a:ext cx="3882456" cy="5505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FA2DCB-9F4D-4125-9712-17A9DF1A9A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3983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DFAD4-FBC7-4E06-B9C5-83746DF78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The World Health Organization recommendation: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75E32-7B35-4F35-9392-6D3AB9A9B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833562"/>
            <a:ext cx="7143750" cy="4886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C4C6E6-AA58-4395-BB63-7E50E091BA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45915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32BFF84-FB30-4382-83A8-C75B150BF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How To Start?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0B8786B-996C-41DC-AF81-FCA96A993B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MY" dirty="0"/>
              <a:t>PRACTICAL GUIDE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0B7D5-187C-48E1-A854-979042E5B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37382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C63B98-1CD0-4003-ADAF-5FA8CB6F1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1. Consult with a Medical or Health </a:t>
            </a:r>
            <a:r>
              <a:rPr lang="en-MY" dirty="0" err="1"/>
              <a:t>Practioner</a:t>
            </a:r>
            <a:endParaRPr lang="en-MY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6BE810-884B-4775-99E0-00F5FF842D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en-US" sz="2800" dirty="0"/>
              <a:t>It is important to consult before starting a vigorous exercise program. See your doctor or other healthcare provider if any of these apply to you:</a:t>
            </a:r>
            <a:endParaRPr lang="es-ES" altLang="en-US" sz="2800" dirty="0"/>
          </a:p>
          <a:p>
            <a:pPr lvl="1"/>
            <a:r>
              <a:rPr lang="en-US" dirty="0"/>
              <a:t>You have a heart condition or you've had a stroke, and your doctor recommended only medically supervised physical activity. </a:t>
            </a:r>
          </a:p>
          <a:p>
            <a:pPr lvl="1"/>
            <a:r>
              <a:rPr lang="en-US" dirty="0"/>
              <a:t>During or right after you exercise, you often have pains or pressure in the left or mid-chest area, left neck, shoulder or arm. </a:t>
            </a:r>
          </a:p>
          <a:p>
            <a:pPr lvl="1"/>
            <a:r>
              <a:rPr lang="en-US" dirty="0"/>
              <a:t>You've developed chest pain or discomfort within the last month.</a:t>
            </a:r>
          </a:p>
          <a:p>
            <a:pPr lvl="1"/>
            <a:r>
              <a:rPr lang="en-US" dirty="0"/>
              <a:t>You tend to lose consciousness or fall due to dizziness. </a:t>
            </a:r>
          </a:p>
          <a:p>
            <a:pPr lvl="1"/>
            <a:r>
              <a:rPr lang="en-US" dirty="0"/>
              <a:t>You feel extremely breathless after mild exertion. </a:t>
            </a:r>
          </a:p>
          <a:p>
            <a:pPr lvl="1"/>
            <a:r>
              <a:rPr lang="en-US" dirty="0"/>
              <a:t>Your doctor recommended you take medicine for your blood pressure, a heart condition or a stroke. </a:t>
            </a:r>
          </a:p>
          <a:p>
            <a:pPr lvl="1"/>
            <a:endParaRPr lang="en-US" dirty="0"/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CFE0D-1179-4C17-AC0D-69ABAE25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788403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807E-7196-46C1-9B95-DD18236AE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MY" dirty="0"/>
              <a:t>2. Begin Slowly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E3A8B-86F2-4A5A-B71D-AE64785CC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91250" cy="4351338"/>
          </a:xfrm>
        </p:spPr>
        <p:txBody>
          <a:bodyPr/>
          <a:lstStyle/>
          <a:p>
            <a:r>
              <a:rPr lang="en-US" dirty="0"/>
              <a:t>Use the stairs instead of elevator</a:t>
            </a:r>
          </a:p>
          <a:p>
            <a:r>
              <a:rPr lang="en-US" dirty="0"/>
              <a:t>Play games with the kids</a:t>
            </a:r>
          </a:p>
          <a:p>
            <a:r>
              <a:rPr lang="en-US" dirty="0"/>
              <a:t>Walk, don’t ride</a:t>
            </a:r>
          </a:p>
          <a:p>
            <a:r>
              <a:rPr lang="en-US" dirty="0"/>
              <a:t>Exercise to music</a:t>
            </a:r>
          </a:p>
          <a:p>
            <a:r>
              <a:rPr lang="en-US" dirty="0"/>
              <a:t>Exercise at a level you can converse with a partner</a:t>
            </a:r>
          </a:p>
          <a:p>
            <a:r>
              <a:rPr lang="en-US" dirty="0"/>
              <a:t>Join a fitness group or club</a:t>
            </a:r>
          </a:p>
          <a:p>
            <a:r>
              <a:rPr lang="en-US" dirty="0"/>
              <a:t>Progress slowly and gradually </a:t>
            </a:r>
          </a:p>
          <a:p>
            <a:endParaRPr lang="en-MY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14E811-E80B-473C-B17E-4472CAF1F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2387" y="365125"/>
            <a:ext cx="3571875" cy="23812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B6D0A3F-5F7D-45DE-BEF7-B2124DDFD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4267" y="3000376"/>
            <a:ext cx="3948114" cy="26320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30E5B-E683-40A3-8345-0E3FD06281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475" y="5062537"/>
            <a:ext cx="16383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053590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698</Words>
  <Application>Microsoft Office PowerPoint</Application>
  <PresentationFormat>Widescreen</PresentationFormat>
  <Paragraphs>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Fira Sans</vt:lpstr>
      <vt:lpstr>Office Theme</vt:lpstr>
      <vt:lpstr>EXERCISE: Do I Really Need It? </vt:lpstr>
      <vt:lpstr>The Story of Hulda Crook (May 19, 1896 – November 23, 1997) </vt:lpstr>
      <vt:lpstr>The other side of the story…</vt:lpstr>
      <vt:lpstr>There is no such thing as “too old” to engage in physical activity.</vt:lpstr>
      <vt:lpstr>There are many benefits of Exercise, according to studies:</vt:lpstr>
      <vt:lpstr>The World Health Organization recommendation:</vt:lpstr>
      <vt:lpstr>How To Start?</vt:lpstr>
      <vt:lpstr>1. Consult with a Medical or Health Practioner</vt:lpstr>
      <vt:lpstr>2. Begin Slowly</vt:lpstr>
      <vt:lpstr>3. Follow the F-I-T Principle</vt:lpstr>
      <vt:lpstr>Three Types of Exercise</vt:lpstr>
      <vt:lpstr>Other considerations</vt:lpstr>
      <vt:lpstr>How many steps do you take per day?</vt:lpstr>
      <vt:lpstr>The World Health Organization Recommendation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Exercise</dc:title>
  <dc:creator>Jane Yap</dc:creator>
  <cp:lastModifiedBy>Jane Yap</cp:lastModifiedBy>
  <cp:revision>6</cp:revision>
  <dcterms:created xsi:type="dcterms:W3CDTF">2022-12-09T02:36:02Z</dcterms:created>
  <dcterms:modified xsi:type="dcterms:W3CDTF">2022-12-09T03:29:45Z</dcterms:modified>
</cp:coreProperties>
</file>