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5" r:id="rId7"/>
    <p:sldId id="260" r:id="rId8"/>
    <p:sldId id="263" r:id="rId9"/>
    <p:sldId id="264" r:id="rId10"/>
    <p:sldId id="261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3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27F-9BAF-412B-A245-0777321E4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456C1-3822-42AD-ACA8-96D86C964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A0DB-D5A7-4E50-AFD3-6E78D5A8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F01E-91F4-40E9-B1D5-69246CEC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371FC-106B-45B3-881A-738CB23B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29883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CCA3-287E-421A-A3F1-64701E58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CDCC5-AB2B-4CF6-8FEE-BBB70EDC8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02E70-183A-4D03-9C1F-7DE2EF01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0280-23FC-46D2-A7F4-DE4C95D8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23332-88CD-40D4-826D-25B60CA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64072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39914-72E9-4C73-B9D2-EFFD05A0C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355E5-EA91-4A59-913D-52452A745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CCC3-66D8-4FD4-95EF-7DB372CA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708A3-2FDF-43A7-888E-24A84E49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B2D7-293D-41E6-93EB-DCD53789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4822134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4DEE-B488-4E00-A738-D83D14FC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D2A2-C87D-46BB-AD90-CC84EBC03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764F-9960-432D-AC0D-76D49DEA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6E3F-5F36-4627-BAC9-53378CD0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AADE-CA45-45D7-B3F7-D1ADF922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658623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F3A4-3923-4D33-994F-D47C21B7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191D-8290-42FC-9414-60D988B9A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4FB64-BA00-4161-BFDA-6EDF4563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FBAD-D4B1-4539-951D-331EA5E7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8624-7DE6-44B2-9FE1-337A9AD7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3537169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94A3-4396-4EF1-AC49-012AA443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79B0-5BFD-4839-897D-C55209784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BD6D0-039A-4901-BF73-9B8A6ED27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5F12E-1947-4375-A3E6-C5DB83B1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26F41-E82C-4DC9-BA5B-C2EC47D1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1F1BE-9DD8-4788-917D-3C85ED90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930712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786-4F30-4657-80E0-F80F2A38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91876-0B08-4EA1-992F-14E27572F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EE84A-686C-41C8-8497-8AA7308F4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9C084-D3EA-480E-A667-ACA2945CF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5823BA-D0BF-4B76-9F35-BBFE0A64D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6DBDC-5BA1-4F00-9E70-8555F8CC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1FB91-7E23-40B8-861E-16447D2C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2D743-5122-4EB6-BD0A-0109AEAA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524934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58C-3977-49D3-8910-108A5FD3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2FC1B-B983-46FE-B65A-4AD37702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E847C-FADC-4514-A6D2-6783EE2A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ABE75-C2D0-49C3-9B87-EBE17330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567317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81EAD-80B5-4BDD-AF72-F541A26E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46701-7B19-4DFC-ABEA-D2909B30A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360C9-97F2-4126-AABF-F44BC7C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244536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4687-76AC-4AFD-A46F-525A7407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821F-8475-4DF4-910F-84599F28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CDDEA-D090-4FEA-B077-7E0CF34A2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D91DD-A0F4-487E-BDD2-E4445FDB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50DDD-960D-40E3-AA99-C5C422EF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BBA9A-A882-4AD6-B5E9-13A3E5CF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119026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9F24-0EBC-439F-8392-DEAEE878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AA75A-CFEA-4A65-BB0A-ECBB632E2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0CE66-56CE-44F9-873F-BE8B339B1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84A17-9061-4121-B1F6-2927D5AB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D503A-9985-4341-9C97-77B233F0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EC7F2-F45C-4C9A-BF55-D85BDA68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53293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17014-BD43-494E-A320-54C25EA3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D71DE-CF58-4CE4-BA87-E6AE622A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AA044-D51C-4626-9468-E273299B5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40A1-9659-43F9-ADA2-7963376EB403}" type="datetimeFigureOut">
              <a:rPr lang="en-MY" smtClean="0"/>
              <a:t>14/02/2023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06165-9B3E-441C-B241-61223271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E310D-043A-469F-88EF-C026E4712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02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igh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1CDF-425B-4F84-B133-7A68C95E4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MY" dirty="0"/>
            </a:br>
            <a:r>
              <a:rPr lang="en-MY" b="1" dirty="0"/>
              <a:t>SENAMAN - </a:t>
            </a:r>
            <a:r>
              <a:rPr lang="en-MY" b="1" i="1" dirty="0" err="1"/>
              <a:t>Adakah</a:t>
            </a:r>
            <a:r>
              <a:rPr lang="en-MY" b="1" i="1" dirty="0"/>
              <a:t> </a:t>
            </a:r>
            <a:r>
              <a:rPr lang="en-MY" b="1" i="1" dirty="0" err="1"/>
              <a:t>Saya</a:t>
            </a:r>
            <a:r>
              <a:rPr lang="en-MY" b="1" i="1" dirty="0"/>
              <a:t> </a:t>
            </a:r>
            <a:r>
              <a:rPr lang="en-MY" b="1" i="1" dirty="0" err="1"/>
              <a:t>Benar-benar</a:t>
            </a:r>
            <a:r>
              <a:rPr lang="en-MY" b="1" i="1" dirty="0"/>
              <a:t> </a:t>
            </a:r>
            <a:r>
              <a:rPr lang="en-MY" b="1" i="1" dirty="0" err="1"/>
              <a:t>Memerlukannya</a:t>
            </a:r>
            <a:r>
              <a:rPr lang="en-MY" b="1" i="1" dirty="0"/>
              <a:t>?</a:t>
            </a:r>
            <a:br>
              <a:rPr lang="en-MY" i="1" dirty="0"/>
            </a:br>
            <a:endParaRPr lang="en-MY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CE2C2-A710-4305-9E9E-072194050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MY" dirty="0"/>
              <a:t>Yang </a:t>
            </a:r>
            <a:r>
              <a:rPr lang="en-MY" dirty="0" err="1"/>
              <a:t>Kedua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LAPAN HARTA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266DD-553A-4CDF-A28B-0489A787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926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8AC3-F5AF-4E2F-97F7-EB95AE36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3. </a:t>
            </a:r>
            <a:r>
              <a:rPr lang="en-MY" dirty="0" err="1"/>
              <a:t>Ikuti</a:t>
            </a:r>
            <a:r>
              <a:rPr lang="en-MY" dirty="0"/>
              <a:t> </a:t>
            </a:r>
            <a:r>
              <a:rPr lang="en-MY" dirty="0" err="1"/>
              <a:t>Prinsip</a:t>
            </a:r>
            <a:r>
              <a:rPr lang="en-MY" dirty="0"/>
              <a:t> F-I-T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1593F-6E0A-4D66-90EF-5C78CEFD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86450" cy="4351338"/>
          </a:xfrm>
        </p:spPr>
        <p:txBody>
          <a:bodyPr>
            <a:normAutofit fontScale="92500" lnSpcReduction="20000"/>
          </a:bodyPr>
          <a:lstStyle/>
          <a:p>
            <a:r>
              <a:rPr lang="en-MY" dirty="0"/>
              <a:t>Program yang </a:t>
            </a:r>
            <a:r>
              <a:rPr lang="en-MY" dirty="0" err="1"/>
              <a:t>direka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meningkatkan</a:t>
            </a:r>
            <a:r>
              <a:rPr lang="en-MY" dirty="0"/>
              <a:t> </a:t>
            </a:r>
            <a:r>
              <a:rPr lang="en-MY" dirty="0" err="1"/>
              <a:t>kecergasan</a:t>
            </a:r>
            <a:r>
              <a:rPr lang="en-MY" dirty="0"/>
              <a:t> </a:t>
            </a:r>
            <a:r>
              <a:rPr lang="en-MY" dirty="0" err="1"/>
              <a:t>fizikal</a:t>
            </a:r>
            <a:r>
              <a:rPr lang="en-MY" dirty="0"/>
              <a:t>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kira</a:t>
            </a:r>
            <a:r>
              <a:rPr lang="en-MY" dirty="0"/>
              <a:t> </a:t>
            </a:r>
            <a:r>
              <a:rPr lang="en-MY" b="1" dirty="0"/>
              <a:t>FREKUENSI</a:t>
            </a:r>
            <a:r>
              <a:rPr lang="en-MY" dirty="0"/>
              <a:t> (</a:t>
            </a:r>
            <a:r>
              <a:rPr lang="en-MY" dirty="0" err="1"/>
              <a:t>berapa</a:t>
            </a:r>
            <a:r>
              <a:rPr lang="en-MY" dirty="0"/>
              <a:t> </a:t>
            </a:r>
            <a:r>
              <a:rPr lang="en-MY" dirty="0" err="1"/>
              <a:t>kerap</a:t>
            </a:r>
            <a:r>
              <a:rPr lang="en-MY" dirty="0"/>
              <a:t>), </a:t>
            </a:r>
            <a:r>
              <a:rPr lang="en-MY" b="1" dirty="0"/>
              <a:t>INTENSITI</a:t>
            </a:r>
            <a:r>
              <a:rPr lang="en-MY" dirty="0"/>
              <a:t> (</a:t>
            </a:r>
            <a:r>
              <a:rPr lang="en-MY" dirty="0" err="1"/>
              <a:t>berapa</a:t>
            </a:r>
            <a:r>
              <a:rPr lang="en-MY" dirty="0"/>
              <a:t> </a:t>
            </a:r>
            <a:r>
              <a:rPr lang="en-MY" dirty="0" err="1"/>
              <a:t>sukar</a:t>
            </a:r>
            <a:r>
              <a:rPr lang="en-MY" dirty="0"/>
              <a:t>),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b="1" dirty="0"/>
              <a:t>MASA</a:t>
            </a:r>
            <a:r>
              <a:rPr lang="en-MY" dirty="0"/>
              <a:t> (</a:t>
            </a:r>
            <a:r>
              <a:rPr lang="en-MY" dirty="0" err="1"/>
              <a:t>berapa</a:t>
            </a:r>
            <a:r>
              <a:rPr lang="en-MY" dirty="0"/>
              <a:t> lama). </a:t>
            </a:r>
            <a:endParaRPr lang="en-US" dirty="0"/>
          </a:p>
          <a:p>
            <a:r>
              <a:rPr lang="en-US" dirty="0"/>
              <a:t>Formula FIT </a:t>
            </a:r>
            <a:r>
              <a:rPr lang="en-US" dirty="0" err="1"/>
              <a:t>termasuk</a:t>
            </a:r>
            <a:r>
              <a:rPr lang="en-US" dirty="0"/>
              <a:t>:</a:t>
            </a:r>
          </a:p>
          <a:p>
            <a:r>
              <a:rPr lang="en-MY" dirty="0"/>
              <a:t>F (Frequency) = </a:t>
            </a:r>
            <a:r>
              <a:rPr lang="en-MY" dirty="0" err="1"/>
              <a:t>kekerapan</a:t>
            </a:r>
            <a:r>
              <a:rPr lang="en-MY" dirty="0"/>
              <a:t> (</a:t>
            </a:r>
            <a:r>
              <a:rPr lang="en-MY" dirty="0" err="1"/>
              <a:t>hari</a:t>
            </a:r>
            <a:r>
              <a:rPr lang="en-MY" dirty="0"/>
              <a:t> </a:t>
            </a:r>
            <a:r>
              <a:rPr lang="en-MY" dirty="0" err="1"/>
              <a:t>seminggu</a:t>
            </a:r>
            <a:r>
              <a:rPr lang="en-MY" dirty="0"/>
              <a:t>)</a:t>
            </a:r>
          </a:p>
          <a:p>
            <a:r>
              <a:rPr lang="en-MY" dirty="0"/>
              <a:t>I (Intensity) = </a:t>
            </a:r>
            <a:r>
              <a:rPr lang="en-MY" dirty="0" err="1"/>
              <a:t>Intensiti</a:t>
            </a:r>
            <a:r>
              <a:rPr lang="en-MY" dirty="0"/>
              <a:t> (</a:t>
            </a:r>
            <a:r>
              <a:rPr lang="en-MY" dirty="0" err="1"/>
              <a:t>berapa</a:t>
            </a:r>
            <a:r>
              <a:rPr lang="en-MY" dirty="0"/>
              <a:t> </a:t>
            </a:r>
            <a:r>
              <a:rPr lang="en-MY" dirty="0" err="1"/>
              <a:t>sukar</a:t>
            </a:r>
            <a:r>
              <a:rPr lang="en-MY" dirty="0"/>
              <a:t>, </a:t>
            </a:r>
            <a:r>
              <a:rPr lang="en-MY" dirty="0" err="1"/>
              <a:t>cth</a:t>
            </a:r>
            <a:r>
              <a:rPr lang="en-MY" dirty="0"/>
              <a:t>., </a:t>
            </a:r>
            <a:r>
              <a:rPr lang="en-MY" dirty="0" err="1"/>
              <a:t>mudah</a:t>
            </a:r>
            <a:r>
              <a:rPr lang="en-MY" dirty="0"/>
              <a:t>, </a:t>
            </a:r>
            <a:r>
              <a:rPr lang="en-MY" dirty="0" err="1"/>
              <a:t>sederhana</a:t>
            </a:r>
            <a:r>
              <a:rPr lang="en-MY" dirty="0"/>
              <a:t>, </a:t>
            </a:r>
            <a:r>
              <a:rPr lang="en-MY" dirty="0" err="1"/>
              <a:t>kuat</a:t>
            </a:r>
            <a:r>
              <a:rPr lang="en-MY" dirty="0"/>
              <a:t>)</a:t>
            </a:r>
          </a:p>
          <a:p>
            <a:r>
              <a:rPr lang="en-MY" dirty="0"/>
              <a:t>T (Time) = masa (</a:t>
            </a:r>
            <a:r>
              <a:rPr lang="en-MY" dirty="0" err="1"/>
              <a:t>jumlah</a:t>
            </a:r>
            <a:r>
              <a:rPr lang="en-MY" dirty="0"/>
              <a:t> masa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setiap</a:t>
            </a:r>
            <a:r>
              <a:rPr lang="en-MY" dirty="0"/>
              <a:t> </a:t>
            </a:r>
            <a:r>
              <a:rPr lang="en-MY" dirty="0" err="1"/>
              <a:t>sesi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hari</a:t>
            </a:r>
            <a:r>
              <a:rPr lang="en-MY" dirty="0"/>
              <a:t>) 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B9D44-E2A9-45A8-895E-015F7B78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7" y="1933575"/>
            <a:ext cx="5000625" cy="3333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523B-16B7-415C-9B60-7DD01863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744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6EF4-214A-4D71-B316-A4EBB080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Tiga</a:t>
            </a:r>
            <a:r>
              <a:rPr lang="en-MY" dirty="0"/>
              <a:t> </a:t>
            </a:r>
            <a:r>
              <a:rPr lang="en-MY" dirty="0" err="1"/>
              <a:t>Jenis</a:t>
            </a:r>
            <a:r>
              <a:rPr lang="en-MY" dirty="0"/>
              <a:t> </a:t>
            </a:r>
            <a:r>
              <a:rPr lang="en-MY" dirty="0" err="1"/>
              <a:t>Senaman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8631-F2AB-4A1F-9C7A-23DBA759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0875" cy="4351338"/>
          </a:xfrm>
        </p:spPr>
        <p:txBody>
          <a:bodyPr>
            <a:normAutofit fontScale="62500" lnSpcReduction="20000"/>
          </a:bodyPr>
          <a:lstStyle/>
          <a:p>
            <a:r>
              <a:rPr lang="en-MY" b="1" u="sng" dirty="0" err="1"/>
              <a:t>Senaman</a:t>
            </a:r>
            <a:r>
              <a:rPr lang="en-MY" b="1" u="sng" dirty="0"/>
              <a:t> </a:t>
            </a:r>
            <a:r>
              <a:rPr lang="en-MY" b="1" u="sng" dirty="0" err="1"/>
              <a:t>Aerobik</a:t>
            </a:r>
            <a:r>
              <a:rPr lang="en-MY" b="1" u="sng" dirty="0"/>
              <a:t> </a:t>
            </a:r>
          </a:p>
          <a:p>
            <a:r>
              <a:rPr lang="en-MY" dirty="0" err="1"/>
              <a:t>sebarang</a:t>
            </a:r>
            <a:r>
              <a:rPr lang="en-MY" dirty="0"/>
              <a:t>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irama</a:t>
            </a:r>
            <a:r>
              <a:rPr lang="en-MY" dirty="0"/>
              <a:t>. </a:t>
            </a:r>
            <a:r>
              <a:rPr lang="en-MY" dirty="0" err="1"/>
              <a:t>Contoh</a:t>
            </a:r>
            <a:r>
              <a:rPr lang="en-MY" dirty="0"/>
              <a:t>: </a:t>
            </a:r>
            <a:r>
              <a:rPr lang="en-MY" dirty="0" err="1"/>
              <a:t>berjalan</a:t>
            </a:r>
            <a:r>
              <a:rPr lang="en-MY" dirty="0"/>
              <a:t>, </a:t>
            </a:r>
            <a:r>
              <a:rPr lang="en-MY" dirty="0" err="1"/>
              <a:t>berenang</a:t>
            </a:r>
            <a:r>
              <a:rPr lang="en-MY" dirty="0"/>
              <a:t>, </a:t>
            </a:r>
            <a:r>
              <a:rPr lang="en-MY" dirty="0" err="1"/>
              <a:t>menari</a:t>
            </a:r>
            <a:r>
              <a:rPr lang="en-MY" dirty="0"/>
              <a:t>, </a:t>
            </a:r>
            <a:r>
              <a:rPr lang="en-MY" dirty="0" err="1"/>
              <a:t>berjalan</a:t>
            </a:r>
            <a:r>
              <a:rPr lang="en-MY" dirty="0"/>
              <a:t> di </a:t>
            </a:r>
            <a:r>
              <a:rPr lang="en-MY" dirty="0" err="1"/>
              <a:t>atas</a:t>
            </a:r>
            <a:r>
              <a:rPr lang="en-MY" dirty="0"/>
              <a:t> </a:t>
            </a:r>
            <a:r>
              <a:rPr lang="en-MY" dirty="0" err="1"/>
              <a:t>tangga</a:t>
            </a:r>
            <a:r>
              <a:rPr lang="en-MY" dirty="0"/>
              <a:t>, </a:t>
            </a:r>
            <a:r>
              <a:rPr lang="en-MY" dirty="0" err="1"/>
              <a:t>dsb</a:t>
            </a:r>
            <a:r>
              <a:rPr lang="en-MY" dirty="0"/>
              <a:t>.</a:t>
            </a:r>
          </a:p>
          <a:p>
            <a:r>
              <a:rPr lang="en-MY" dirty="0" err="1"/>
              <a:t>Senaman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baik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jantung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menggalakkan</a:t>
            </a:r>
            <a:r>
              <a:rPr lang="en-MY" dirty="0"/>
              <a:t> </a:t>
            </a:r>
            <a:r>
              <a:rPr lang="en-MY" dirty="0" err="1"/>
              <a:t>kesejahteraan</a:t>
            </a:r>
            <a:r>
              <a:rPr lang="en-MY" dirty="0"/>
              <a:t> </a:t>
            </a:r>
          </a:p>
          <a:p>
            <a:r>
              <a:rPr lang="en-MY" dirty="0" err="1"/>
              <a:t>merupakan</a:t>
            </a:r>
            <a:r>
              <a:rPr lang="en-MY" dirty="0"/>
              <a:t> </a:t>
            </a:r>
            <a:r>
              <a:rPr lang="en-MY" dirty="0" err="1"/>
              <a:t>sebahagian</a:t>
            </a:r>
            <a:r>
              <a:rPr lang="en-MY" dirty="0"/>
              <a:t> </a:t>
            </a:r>
            <a:r>
              <a:rPr lang="en-MY" dirty="0" err="1"/>
              <a:t>besar</a:t>
            </a:r>
            <a:r>
              <a:rPr lang="en-MY" dirty="0"/>
              <a:t> masa </a:t>
            </a:r>
            <a:r>
              <a:rPr lang="en-MY" dirty="0" err="1"/>
              <a:t>senaman</a:t>
            </a:r>
            <a:r>
              <a:rPr lang="en-MY" dirty="0"/>
              <a:t>, </a:t>
            </a:r>
            <a:r>
              <a:rPr lang="en-MY" dirty="0" err="1"/>
              <a:t>sekurang-kurangnya</a:t>
            </a:r>
            <a:r>
              <a:rPr lang="en-MY" dirty="0"/>
              <a:t> 30 </a:t>
            </a:r>
            <a:r>
              <a:rPr lang="en-MY" dirty="0" err="1"/>
              <a:t>minit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b="1" u="sng" dirty="0" err="1"/>
              <a:t>Fleksibiliti</a:t>
            </a:r>
            <a:r>
              <a:rPr lang="en-MY" b="1" u="sng" dirty="0"/>
              <a:t> </a:t>
            </a:r>
          </a:p>
          <a:p>
            <a:r>
              <a:rPr lang="en-MY" dirty="0" err="1"/>
              <a:t>Baik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sendi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tulang</a:t>
            </a:r>
            <a:r>
              <a:rPr lang="en-MY" dirty="0"/>
              <a:t>.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menggalakkan</a:t>
            </a:r>
            <a:r>
              <a:rPr lang="en-MY" dirty="0"/>
              <a:t> </a:t>
            </a:r>
            <a:r>
              <a:rPr lang="en-MY" dirty="0" err="1"/>
              <a:t>keseimbangan</a:t>
            </a:r>
            <a:r>
              <a:rPr lang="en-MY" dirty="0"/>
              <a:t>, </a:t>
            </a:r>
            <a:r>
              <a:rPr lang="en-MY" dirty="0" err="1"/>
              <a:t>meningkatkan</a:t>
            </a:r>
            <a:r>
              <a:rPr lang="en-MY" dirty="0"/>
              <a:t> </a:t>
            </a:r>
            <a:r>
              <a:rPr lang="en-MY" dirty="0" err="1"/>
              <a:t>prestasi</a:t>
            </a:r>
            <a:r>
              <a:rPr lang="en-MY" dirty="0"/>
              <a:t> </a:t>
            </a:r>
            <a:r>
              <a:rPr lang="en-MY" dirty="0" err="1"/>
              <a:t>fizikal</a:t>
            </a:r>
            <a:r>
              <a:rPr lang="en-MY" dirty="0"/>
              <a:t>, </a:t>
            </a:r>
            <a:r>
              <a:rPr lang="en-MY" dirty="0" err="1"/>
              <a:t>mengurangkan</a:t>
            </a:r>
            <a:r>
              <a:rPr lang="en-MY" dirty="0"/>
              <a:t> </a:t>
            </a:r>
            <a:r>
              <a:rPr lang="en-MY" dirty="0" err="1"/>
              <a:t>risiko</a:t>
            </a:r>
            <a:r>
              <a:rPr lang="en-MY" dirty="0"/>
              <a:t> </a:t>
            </a:r>
            <a:r>
              <a:rPr lang="en-MY" dirty="0" err="1"/>
              <a:t>kecederaan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meningkatkan</a:t>
            </a:r>
            <a:r>
              <a:rPr lang="en-MY" dirty="0"/>
              <a:t> </a:t>
            </a:r>
            <a:r>
              <a:rPr lang="en-MY" dirty="0" err="1"/>
              <a:t>aliran</a:t>
            </a:r>
            <a:r>
              <a:rPr lang="en-MY" dirty="0"/>
              <a:t> </a:t>
            </a:r>
            <a:r>
              <a:rPr lang="en-MY" dirty="0" err="1"/>
              <a:t>darah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otot</a:t>
            </a:r>
            <a:r>
              <a:rPr lang="en-MY" dirty="0"/>
              <a:t>.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dilakukan</a:t>
            </a:r>
            <a:r>
              <a:rPr lang="en-MY" dirty="0"/>
              <a:t> </a:t>
            </a:r>
            <a:r>
              <a:rPr lang="en-MY" dirty="0" err="1"/>
              <a:t>selama</a:t>
            </a:r>
            <a:r>
              <a:rPr lang="en-MY" dirty="0"/>
              <a:t> 5-10 </a:t>
            </a:r>
            <a:r>
              <a:rPr lang="en-MY" dirty="0" err="1"/>
              <a:t>minit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b="1" u="sng" dirty="0" err="1"/>
              <a:t>Kekuatan</a:t>
            </a:r>
            <a:r>
              <a:rPr lang="en-MY" b="1" u="sng" dirty="0"/>
              <a:t> </a:t>
            </a:r>
            <a:r>
              <a:rPr lang="en-MY" b="1" u="sng" dirty="0" err="1"/>
              <a:t>atau</a:t>
            </a:r>
            <a:r>
              <a:rPr lang="en-MY" b="1" u="sng" dirty="0"/>
              <a:t> </a:t>
            </a:r>
            <a:r>
              <a:rPr lang="en-MY" b="1" u="sng" dirty="0" err="1"/>
              <a:t>Pembinaan</a:t>
            </a:r>
            <a:r>
              <a:rPr lang="en-MY" b="1" u="sng" dirty="0"/>
              <a:t> </a:t>
            </a:r>
            <a:r>
              <a:rPr lang="en-MY" b="1" u="sng" dirty="0" err="1"/>
              <a:t>Otot</a:t>
            </a:r>
            <a:r>
              <a:rPr lang="en-MY" b="1" u="sng" dirty="0"/>
              <a:t> </a:t>
            </a:r>
          </a:p>
          <a:p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menghalang</a:t>
            </a:r>
            <a:r>
              <a:rPr lang="en-MY" dirty="0"/>
              <a:t> </a:t>
            </a:r>
            <a:r>
              <a:rPr lang="en-MY" dirty="0" err="1"/>
              <a:t>atrofi</a:t>
            </a:r>
            <a:r>
              <a:rPr lang="en-MY" dirty="0"/>
              <a:t> </a:t>
            </a:r>
            <a:r>
              <a:rPr lang="en-MY" dirty="0" err="1"/>
              <a:t>otot</a:t>
            </a:r>
            <a:r>
              <a:rPr lang="en-MY" dirty="0"/>
              <a:t> (</a:t>
            </a:r>
            <a:r>
              <a:rPr lang="en-MY" dirty="0" err="1"/>
              <a:t>pembaziran</a:t>
            </a:r>
            <a:r>
              <a:rPr lang="en-MY" dirty="0"/>
              <a:t> </a:t>
            </a:r>
            <a:r>
              <a:rPr lang="en-MY" dirty="0" err="1"/>
              <a:t>otot</a:t>
            </a:r>
            <a:r>
              <a:rPr lang="en-MY" dirty="0"/>
              <a:t>).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menggalakkan</a:t>
            </a:r>
            <a:r>
              <a:rPr lang="en-MY" dirty="0"/>
              <a:t> </a:t>
            </a:r>
            <a:r>
              <a:rPr lang="en-MY" dirty="0" err="1"/>
              <a:t>tulang</a:t>
            </a:r>
            <a:r>
              <a:rPr lang="en-MY" dirty="0"/>
              <a:t> yang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kuat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fleksibiliti</a:t>
            </a:r>
            <a:r>
              <a:rPr lang="en-MY" dirty="0"/>
              <a:t> </a:t>
            </a:r>
            <a:r>
              <a:rPr lang="en-MY" dirty="0" err="1"/>
              <a:t>sendi</a:t>
            </a:r>
            <a:r>
              <a:rPr lang="en-MY" dirty="0"/>
              <a:t>.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dilakukan</a:t>
            </a:r>
            <a:r>
              <a:rPr lang="en-MY" dirty="0"/>
              <a:t> </a:t>
            </a:r>
            <a:r>
              <a:rPr lang="en-MY" dirty="0" err="1"/>
              <a:t>selama</a:t>
            </a:r>
            <a:r>
              <a:rPr lang="en-MY" dirty="0"/>
              <a:t> 5-10 </a:t>
            </a:r>
            <a:r>
              <a:rPr lang="en-MY" dirty="0" err="1"/>
              <a:t>minit</a:t>
            </a:r>
            <a:r>
              <a:rPr lang="en-MY" dirty="0"/>
              <a:t>.</a:t>
            </a:r>
            <a:endParaRPr lang="en-MY" sz="2000" dirty="0"/>
          </a:p>
          <a:p>
            <a:pPr lvl="1"/>
            <a:endParaRPr lang="en-MY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8FCD67-C028-4E4C-96C6-691A44AD8A19}"/>
              </a:ext>
            </a:extLst>
          </p:cNvPr>
          <p:cNvGrpSpPr/>
          <p:nvPr/>
        </p:nvGrpSpPr>
        <p:grpSpPr>
          <a:xfrm>
            <a:off x="8310559" y="41430"/>
            <a:ext cx="3705227" cy="6775140"/>
            <a:chOff x="8177209" y="82861"/>
            <a:chExt cx="3705227" cy="67751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80741E-4CB0-4C4E-B4B2-E2736FBF2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7209" y="1972952"/>
              <a:ext cx="3705225" cy="2667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CC9108-6120-4DFB-99BB-A668F8B2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7211" y="82861"/>
              <a:ext cx="3705225" cy="24732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EDDA11-3768-4F4A-B2FD-34166D8CF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7210" y="4378663"/>
              <a:ext cx="3705225" cy="2479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867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AE55-0229-4156-80A5-E3D20B40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 err="1"/>
              <a:t>Perkara</a:t>
            </a:r>
            <a:r>
              <a:rPr lang="en-MY" b="1" dirty="0"/>
              <a:t> lain yang </a:t>
            </a:r>
            <a:r>
              <a:rPr lang="en-MY" b="1" dirty="0" err="1"/>
              <a:t>perlu</a:t>
            </a:r>
            <a:r>
              <a:rPr lang="en-MY" b="1" dirty="0"/>
              <a:t> </a:t>
            </a:r>
            <a:r>
              <a:rPr lang="en-MY" b="1" dirty="0" err="1"/>
              <a:t>dipertimbangkan</a:t>
            </a:r>
            <a:r>
              <a:rPr lang="en-MY" b="1" dirty="0"/>
              <a:t> 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E707-89D2-461A-AC72-6F0070F5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MY" dirty="0" err="1"/>
              <a:t>Dapatkan</a:t>
            </a:r>
            <a:r>
              <a:rPr lang="en-MY" dirty="0"/>
              <a:t> </a:t>
            </a:r>
            <a:r>
              <a:rPr lang="en-MY" dirty="0" err="1"/>
              <a:t>kasut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pakaian</a:t>
            </a:r>
            <a:r>
              <a:rPr lang="en-MY" dirty="0"/>
              <a:t> yang </a:t>
            </a:r>
            <a:r>
              <a:rPr lang="en-MY" dirty="0" err="1"/>
              <a:t>sesuai</a:t>
            </a:r>
            <a:r>
              <a:rPr lang="en-MY" dirty="0"/>
              <a:t>.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mesti</a:t>
            </a:r>
            <a:r>
              <a:rPr lang="en-MY" dirty="0"/>
              <a:t> </a:t>
            </a:r>
            <a:r>
              <a:rPr lang="en-MY" dirty="0" err="1"/>
              <a:t>berasa</a:t>
            </a:r>
            <a:r>
              <a:rPr lang="en-MY" dirty="0"/>
              <a:t> </a:t>
            </a:r>
            <a:r>
              <a:rPr lang="en-MY" dirty="0" err="1"/>
              <a:t>selesa</a:t>
            </a:r>
            <a:r>
              <a:rPr lang="en-MY" dirty="0"/>
              <a:t>.</a:t>
            </a:r>
          </a:p>
          <a:p>
            <a:pPr lvl="0"/>
            <a:r>
              <a:rPr lang="en-MY" dirty="0" err="1"/>
              <a:t>Jadilah</a:t>
            </a:r>
            <a:r>
              <a:rPr lang="en-MY" dirty="0"/>
              <a:t> </a:t>
            </a:r>
            <a:r>
              <a:rPr lang="en-MY" dirty="0" err="1"/>
              <a:t>konsisten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rejim</a:t>
            </a:r>
            <a:r>
              <a:rPr lang="en-MY" dirty="0"/>
              <a:t> </a:t>
            </a:r>
            <a:r>
              <a:rPr lang="en-MY" dirty="0" err="1"/>
              <a:t>senaman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.</a:t>
            </a:r>
          </a:p>
          <a:p>
            <a:pPr lvl="0"/>
            <a:r>
              <a:rPr lang="en-MY" dirty="0" err="1"/>
              <a:t>Ajak</a:t>
            </a:r>
            <a:r>
              <a:rPr lang="en-MY" dirty="0"/>
              <a:t> orang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. </a:t>
            </a:r>
            <a:r>
              <a:rPr lang="en-MY" dirty="0" err="1"/>
              <a:t>Adalah</a:t>
            </a:r>
            <a:r>
              <a:rPr lang="en-MY" dirty="0"/>
              <a:t> </a:t>
            </a:r>
            <a:r>
              <a:rPr lang="en-MY" dirty="0" err="1"/>
              <a:t>baik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bersenam</a:t>
            </a:r>
            <a:r>
              <a:rPr lang="en-MY" dirty="0"/>
              <a:t> </a:t>
            </a:r>
            <a:r>
              <a:rPr lang="en-MY" dirty="0" err="1"/>
              <a:t>bersama</a:t>
            </a:r>
            <a:r>
              <a:rPr lang="en-MY" dirty="0"/>
              <a:t> </a:t>
            </a:r>
            <a:r>
              <a:rPr lang="en-MY" dirty="0" err="1"/>
              <a:t>kawan</a:t>
            </a:r>
            <a:r>
              <a:rPr lang="en-MY" dirty="0"/>
              <a:t>.</a:t>
            </a:r>
          </a:p>
          <a:p>
            <a:pPr lvl="0"/>
            <a:r>
              <a:rPr lang="en-MY" dirty="0" err="1"/>
              <a:t>Bersenam</a:t>
            </a:r>
            <a:r>
              <a:rPr lang="en-MY" dirty="0"/>
              <a:t> di </a:t>
            </a:r>
            <a:r>
              <a:rPr lang="en-MY" dirty="0" err="1"/>
              <a:t>luar</a:t>
            </a:r>
            <a:r>
              <a:rPr lang="en-MY" dirty="0"/>
              <a:t> </a:t>
            </a:r>
            <a:r>
              <a:rPr lang="en-MY" dirty="0" err="1"/>
              <a:t>rumah</a:t>
            </a:r>
            <a:r>
              <a:rPr lang="en-MY" dirty="0"/>
              <a:t> </a:t>
            </a:r>
            <a:r>
              <a:rPr lang="en-MY" dirty="0" err="1"/>
              <a:t>mempunyai</a:t>
            </a:r>
            <a:r>
              <a:rPr lang="en-MY" dirty="0"/>
              <a:t> </a:t>
            </a:r>
            <a:r>
              <a:rPr lang="en-MY" dirty="0" err="1"/>
              <a:t>faedah</a:t>
            </a:r>
            <a:r>
              <a:rPr lang="en-MY" dirty="0"/>
              <a:t> yang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besar</a:t>
            </a:r>
            <a:r>
              <a:rPr lang="en-MY" dirty="0"/>
              <a:t>. 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89EAE-3050-494B-B2D9-D142E9C6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062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66F3-068F-480B-BB8F-F4F79517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 err="1"/>
              <a:t>Berapa</a:t>
            </a:r>
            <a:r>
              <a:rPr lang="en-MY" dirty="0"/>
              <a:t> </a:t>
            </a:r>
            <a:r>
              <a:rPr lang="en-MY" dirty="0" err="1"/>
              <a:t>banyak</a:t>
            </a:r>
            <a:r>
              <a:rPr lang="en-MY" dirty="0"/>
              <a:t> </a:t>
            </a:r>
            <a:r>
              <a:rPr lang="en-MY" dirty="0" err="1"/>
              <a:t>langkah</a:t>
            </a:r>
            <a:r>
              <a:rPr lang="en-MY" dirty="0"/>
              <a:t> yang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ambil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sehari</a:t>
            </a:r>
            <a:r>
              <a:rPr lang="en-MY" dirty="0"/>
              <a:t>?</a:t>
            </a:r>
            <a:br>
              <a:rPr lang="en-MY" dirty="0"/>
            </a:br>
            <a:endParaRPr lang="en-MY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3F4E6-32CB-4F77-A8D5-7AFBFB9A2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BD00A-BB54-4AE9-A3A9-FD580104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858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AEDD50-28C8-4757-9024-D72D29A6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82108"/>
            <a:ext cx="6048375" cy="1325563"/>
          </a:xfrm>
        </p:spPr>
        <p:txBody>
          <a:bodyPr>
            <a:normAutofit fontScale="90000"/>
          </a:bodyPr>
          <a:lstStyle/>
          <a:p>
            <a:r>
              <a:rPr lang="en-MY" dirty="0" err="1"/>
              <a:t>Syor</a:t>
            </a:r>
            <a:r>
              <a:rPr lang="en-MY" dirty="0"/>
              <a:t> </a:t>
            </a:r>
            <a:r>
              <a:rPr lang="en-MY" dirty="0" err="1"/>
              <a:t>Pertubuhan</a:t>
            </a:r>
            <a:br>
              <a:rPr lang="en-MY" dirty="0"/>
            </a:br>
            <a:r>
              <a:rPr lang="en-MY" dirty="0" err="1"/>
              <a:t>Kesihatan</a:t>
            </a:r>
            <a:r>
              <a:rPr lang="en-MY" dirty="0"/>
              <a:t> </a:t>
            </a:r>
            <a:r>
              <a:rPr lang="en-MY" dirty="0" err="1"/>
              <a:t>Sedunia</a:t>
            </a:r>
            <a:br>
              <a:rPr lang="en-MY" dirty="0"/>
            </a:br>
            <a:endParaRPr lang="en-MY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2E22B4-68F0-4F26-8667-B4A8FDA7F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825"/>
            <a:ext cx="4686300" cy="3767138"/>
          </a:xfrm>
        </p:spPr>
        <p:txBody>
          <a:bodyPr/>
          <a:lstStyle/>
          <a:p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6A5FC-D582-42E3-BAE9-8E7AF888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-157163"/>
            <a:ext cx="48649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DF977-D63D-45BC-BBA2-14EA361D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59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1BA68-A6A4-4041-81EA-94F51598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5" y="4919662"/>
            <a:ext cx="4057650" cy="1114426"/>
          </a:xfrm>
        </p:spPr>
        <p:txBody>
          <a:bodyPr/>
          <a:lstStyle/>
          <a:p>
            <a:pPr marL="0" indent="0">
              <a:buNone/>
            </a:pPr>
            <a:r>
              <a:rPr lang="en-MY" dirty="0">
                <a:hlinkClick r:id="rId2"/>
              </a:rPr>
              <a:t>www.eight</a:t>
            </a:r>
            <a:r>
              <a:rPr lang="en-MY" dirty="0"/>
              <a:t> treasures .com</a:t>
            </a:r>
          </a:p>
          <a:p>
            <a:pPr marL="0" indent="0">
              <a:buNone/>
            </a:pPr>
            <a:r>
              <a:rPr lang="en-MY" dirty="0"/>
              <a:t>Eight Treasures FB Page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4B135-F3AE-4886-A6F4-85B29775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48135"/>
            <a:ext cx="6786563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BEC77-58FB-4407-8616-1D079F38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872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B56A-985E-49F7-8772-CC0FC31E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Kisah</a:t>
            </a:r>
            <a:r>
              <a:rPr lang="en-MY" dirty="0"/>
              <a:t> </a:t>
            </a:r>
            <a:r>
              <a:rPr lang="en-MY" dirty="0" err="1"/>
              <a:t>Tentang</a:t>
            </a:r>
            <a:r>
              <a:rPr lang="en-MY" dirty="0"/>
              <a:t> </a:t>
            </a:r>
            <a:r>
              <a:rPr lang="en-MY" dirty="0" err="1"/>
              <a:t>Hulda</a:t>
            </a:r>
            <a:r>
              <a:rPr lang="en-MY" dirty="0"/>
              <a:t> Crook</a:t>
            </a:r>
            <a:br>
              <a:rPr lang="en-MY" dirty="0"/>
            </a:b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 Mei 1896 – 23 November 1997) </a:t>
            </a:r>
            <a:endParaRPr lang="en-MY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F9976-1362-465C-8D3F-733247FD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8325" cy="4351338"/>
          </a:xfrm>
        </p:spPr>
        <p:txBody>
          <a:bodyPr>
            <a:normAutofit fontScale="92500" lnSpcReduction="20000"/>
          </a:bodyPr>
          <a:lstStyle/>
          <a:p>
            <a:r>
              <a:rPr lang="en-MY" dirty="0" err="1"/>
              <a:t>seorang</a:t>
            </a:r>
            <a:r>
              <a:rPr lang="en-MY" dirty="0"/>
              <a:t> </a:t>
            </a:r>
            <a:r>
              <a:rPr lang="en-MY" dirty="0" err="1"/>
              <a:t>pendaki</a:t>
            </a:r>
            <a:r>
              <a:rPr lang="en-MY" dirty="0"/>
              <a:t> </a:t>
            </a:r>
            <a:r>
              <a:rPr lang="en-MY" dirty="0" err="1"/>
              <a:t>gunung</a:t>
            </a:r>
            <a:r>
              <a:rPr lang="en-MY" dirty="0"/>
              <a:t> Amerika, yang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mesra</a:t>
            </a:r>
            <a:r>
              <a:rPr lang="en-MY" dirty="0"/>
              <a:t> </a:t>
            </a:r>
            <a:r>
              <a:rPr lang="en-MY" dirty="0" err="1"/>
              <a:t>dikenali</a:t>
            </a:r>
            <a:r>
              <a:rPr lang="en-MY" dirty="0"/>
              <a:t> </a:t>
            </a:r>
            <a:r>
              <a:rPr lang="en-MY" dirty="0" err="1"/>
              <a:t>sebagai</a:t>
            </a:r>
            <a:r>
              <a:rPr lang="en-MY" dirty="0"/>
              <a:t> “</a:t>
            </a:r>
            <a:r>
              <a:rPr lang="en-MY" dirty="0" err="1"/>
              <a:t>Nenek</a:t>
            </a:r>
            <a:r>
              <a:rPr lang="en-MY" dirty="0"/>
              <a:t> Whitney” </a:t>
            </a:r>
          </a:p>
          <a:p>
            <a:r>
              <a:rPr lang="en-MY" dirty="0" err="1"/>
              <a:t>Dia</a:t>
            </a:r>
            <a:r>
              <a:rPr lang="en-MY" dirty="0"/>
              <a:t> </a:t>
            </a:r>
            <a:r>
              <a:rPr lang="en-MY" dirty="0" err="1"/>
              <a:t>berjaya</a:t>
            </a:r>
            <a:r>
              <a:rPr lang="en-MY" dirty="0"/>
              <a:t> </a:t>
            </a:r>
            <a:r>
              <a:rPr lang="en-MY" dirty="0" err="1"/>
              <a:t>mendaki</a:t>
            </a:r>
            <a:r>
              <a:rPr lang="en-MY" dirty="0"/>
              <a:t> </a:t>
            </a:r>
            <a:r>
              <a:rPr lang="en-MY" dirty="0" err="1"/>
              <a:t>Gunung</a:t>
            </a:r>
            <a:r>
              <a:rPr lang="en-MY" dirty="0"/>
              <a:t> Whitney </a:t>
            </a:r>
            <a:r>
              <a:rPr lang="en-MY" dirty="0" err="1"/>
              <a:t>setinggi</a:t>
            </a:r>
            <a:r>
              <a:rPr lang="en-MY" dirty="0"/>
              <a:t> 14,505 kaki (4,421 m) </a:t>
            </a:r>
            <a:r>
              <a:rPr lang="en-MY" dirty="0" err="1"/>
              <a:t>sebanyak</a:t>
            </a:r>
            <a:r>
              <a:rPr lang="en-MY" dirty="0"/>
              <a:t> 23 kali </a:t>
            </a:r>
            <a:r>
              <a:rPr lang="en-MY" dirty="0" err="1"/>
              <a:t>antara</a:t>
            </a:r>
            <a:r>
              <a:rPr lang="en-MY" dirty="0"/>
              <a:t> </a:t>
            </a:r>
            <a:r>
              <a:rPr lang="en-MY" dirty="0" err="1"/>
              <a:t>umur</a:t>
            </a:r>
            <a:r>
              <a:rPr lang="en-MY" dirty="0"/>
              <a:t> 65 </a:t>
            </a:r>
            <a:r>
              <a:rPr lang="en-MY" dirty="0" err="1"/>
              <a:t>dan</a:t>
            </a:r>
            <a:r>
              <a:rPr lang="en-MY" dirty="0"/>
              <a:t> 91 </a:t>
            </a:r>
            <a:r>
              <a:rPr lang="en-MY" dirty="0" err="1"/>
              <a:t>tahun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mendaki</a:t>
            </a:r>
            <a:r>
              <a:rPr lang="en-MY" dirty="0"/>
              <a:t> 97 </a:t>
            </a:r>
            <a:r>
              <a:rPr lang="en-MY" dirty="0" err="1"/>
              <a:t>puncak</a:t>
            </a:r>
            <a:r>
              <a:rPr lang="en-MY" dirty="0"/>
              <a:t> lain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tempoh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. </a:t>
            </a:r>
          </a:p>
          <a:p>
            <a:r>
              <a:rPr lang="en-MY" dirty="0" err="1"/>
              <a:t>Pada</a:t>
            </a:r>
            <a:r>
              <a:rPr lang="en-MY" dirty="0"/>
              <a:t> </a:t>
            </a:r>
            <a:r>
              <a:rPr lang="en-MY" dirty="0" err="1"/>
              <a:t>usia</a:t>
            </a:r>
            <a:r>
              <a:rPr lang="en-MY" dirty="0"/>
              <a:t> 91 </a:t>
            </a:r>
            <a:r>
              <a:rPr lang="en-MY" dirty="0" err="1"/>
              <a:t>tahun</a:t>
            </a:r>
            <a:r>
              <a:rPr lang="en-MY" dirty="0"/>
              <a:t>, </a:t>
            </a:r>
            <a:r>
              <a:rPr lang="en-MY" dirty="0" err="1"/>
              <a:t>dia</a:t>
            </a:r>
            <a:r>
              <a:rPr lang="en-MY" dirty="0"/>
              <a:t> </a:t>
            </a:r>
            <a:r>
              <a:rPr lang="en-MY" dirty="0" err="1"/>
              <a:t>menjadi</a:t>
            </a:r>
            <a:r>
              <a:rPr lang="en-MY" dirty="0"/>
              <a:t> </a:t>
            </a:r>
            <a:r>
              <a:rPr lang="en-MY" dirty="0" err="1"/>
              <a:t>wanita</a:t>
            </a:r>
            <a:r>
              <a:rPr lang="en-MY" dirty="0"/>
              <a:t> </a:t>
            </a:r>
            <a:r>
              <a:rPr lang="en-MY" dirty="0" err="1"/>
              <a:t>tertua</a:t>
            </a:r>
            <a:r>
              <a:rPr lang="en-MY" dirty="0"/>
              <a:t> yang </a:t>
            </a:r>
            <a:r>
              <a:rPr lang="en-MY" dirty="0" err="1"/>
              <a:t>menyelesaikan</a:t>
            </a:r>
            <a:r>
              <a:rPr lang="en-MY" dirty="0"/>
              <a:t> </a:t>
            </a:r>
            <a:r>
              <a:rPr lang="en-MY" dirty="0" err="1"/>
              <a:t>pendakian</a:t>
            </a:r>
            <a:r>
              <a:rPr lang="en-MY" dirty="0"/>
              <a:t> </a:t>
            </a:r>
            <a:r>
              <a:rPr lang="en-MY" dirty="0" err="1"/>
              <a:t>Gunung</a:t>
            </a:r>
            <a:r>
              <a:rPr lang="en-MY" dirty="0"/>
              <a:t> Fuji di </a:t>
            </a:r>
            <a:r>
              <a:rPr lang="en-MY" dirty="0" err="1"/>
              <a:t>Jepun</a:t>
            </a:r>
            <a:r>
              <a:rPr lang="en-MY" dirty="0"/>
              <a:t>. </a:t>
            </a:r>
          </a:p>
          <a:p>
            <a:r>
              <a:rPr lang="en-MY" dirty="0" err="1"/>
              <a:t>Dia</a:t>
            </a:r>
            <a:r>
              <a:rPr lang="en-MY" dirty="0"/>
              <a:t> </a:t>
            </a:r>
            <a:r>
              <a:rPr lang="en-MY" dirty="0" err="1"/>
              <a:t>meninggal</a:t>
            </a:r>
            <a:r>
              <a:rPr lang="en-MY" dirty="0"/>
              <a:t> </a:t>
            </a:r>
            <a:r>
              <a:rPr lang="en-MY" dirty="0" err="1"/>
              <a:t>dunia</a:t>
            </a:r>
            <a:r>
              <a:rPr lang="en-MY" dirty="0"/>
              <a:t> </a:t>
            </a:r>
            <a:r>
              <a:rPr lang="en-MY" dirty="0" err="1"/>
              <a:t>pada</a:t>
            </a:r>
            <a:r>
              <a:rPr lang="en-MY" dirty="0"/>
              <a:t> </a:t>
            </a:r>
            <a:r>
              <a:rPr lang="en-MY" dirty="0" err="1"/>
              <a:t>tahun</a:t>
            </a:r>
            <a:r>
              <a:rPr lang="en-MY" dirty="0"/>
              <a:t> 1997 </a:t>
            </a:r>
            <a:r>
              <a:rPr lang="en-MY" dirty="0" err="1"/>
              <a:t>pada</a:t>
            </a:r>
            <a:r>
              <a:rPr lang="en-MY" dirty="0"/>
              <a:t> </a:t>
            </a:r>
            <a:r>
              <a:rPr lang="en-MY" dirty="0" err="1"/>
              <a:t>usia</a:t>
            </a:r>
            <a:r>
              <a:rPr lang="en-MY" dirty="0"/>
              <a:t> 101 </a:t>
            </a:r>
            <a:r>
              <a:rPr lang="en-MY" dirty="0" err="1"/>
              <a:t>tahun</a:t>
            </a:r>
            <a:r>
              <a:rPr lang="en-MY" dirty="0"/>
              <a:t>.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2E1DE-5D00-47E8-979B-3E2095C5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719138"/>
            <a:ext cx="4667250" cy="466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47CD3-F6A2-4303-9E51-D812820A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11968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69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4486-8FCD-4909-B039-2DB0E64D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Sisi</a:t>
            </a:r>
            <a:r>
              <a:rPr lang="en-MY" dirty="0"/>
              <a:t> lain </a:t>
            </a:r>
            <a:r>
              <a:rPr lang="en-MY" dirty="0" err="1"/>
              <a:t>dari</a:t>
            </a:r>
            <a:r>
              <a:rPr lang="en-MY" dirty="0"/>
              <a:t> </a:t>
            </a:r>
            <a:r>
              <a:rPr lang="en-MY" dirty="0" err="1"/>
              <a:t>kisah</a:t>
            </a:r>
            <a:r>
              <a:rPr lang="en-MY" dirty="0"/>
              <a:t> </a:t>
            </a:r>
            <a:r>
              <a:rPr lang="en-MY" dirty="0" err="1"/>
              <a:t>itu</a:t>
            </a:r>
            <a:r>
              <a:rPr lang="en-MY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854A-520A-4056-9641-15FC6661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sz="3900" dirty="0" err="1"/>
              <a:t>Dia</a:t>
            </a:r>
            <a:r>
              <a:rPr lang="en-MY" sz="3900" dirty="0"/>
              <a:t> </a:t>
            </a:r>
            <a:r>
              <a:rPr lang="en-MY" sz="3900" dirty="0" err="1"/>
              <a:t>tidak</a:t>
            </a:r>
            <a:r>
              <a:rPr lang="en-MY" sz="3900" dirty="0"/>
              <a:t> </a:t>
            </a:r>
            <a:r>
              <a:rPr lang="en-MY" sz="3900" dirty="0" err="1"/>
              <a:t>terlalu</a:t>
            </a:r>
            <a:r>
              <a:rPr lang="en-MY" sz="3900" dirty="0"/>
              <a:t> </a:t>
            </a:r>
            <a:r>
              <a:rPr lang="en-MY" sz="3900" dirty="0" err="1"/>
              <a:t>banyak</a:t>
            </a:r>
            <a:r>
              <a:rPr lang="en-MY" sz="3900" dirty="0"/>
              <a:t> </a:t>
            </a:r>
            <a:r>
              <a:rPr lang="en-MY" sz="3900" dirty="0" err="1"/>
              <a:t>terlibat</a:t>
            </a:r>
            <a:r>
              <a:rPr lang="en-MY" sz="3900" dirty="0"/>
              <a:t> </a:t>
            </a:r>
            <a:r>
              <a:rPr lang="en-MY" sz="3900" dirty="0" err="1"/>
              <a:t>dalam</a:t>
            </a:r>
            <a:r>
              <a:rPr lang="en-MY" sz="3900" dirty="0"/>
              <a:t> </a:t>
            </a:r>
            <a:r>
              <a:rPr lang="en-MY" sz="3900" dirty="0" err="1"/>
              <a:t>aktiviti</a:t>
            </a:r>
            <a:r>
              <a:rPr lang="en-MY" sz="3900" dirty="0"/>
              <a:t> </a:t>
            </a:r>
            <a:r>
              <a:rPr lang="en-MY" sz="3900" dirty="0" err="1"/>
              <a:t>fizikal</a:t>
            </a:r>
            <a:r>
              <a:rPr lang="en-MY" sz="3900" dirty="0"/>
              <a:t> </a:t>
            </a:r>
            <a:r>
              <a:rPr lang="en-MY" sz="3900" dirty="0" err="1"/>
              <a:t>sehingga</a:t>
            </a:r>
            <a:r>
              <a:rPr lang="en-MY" sz="3900" dirty="0"/>
              <a:t> </a:t>
            </a:r>
            <a:r>
              <a:rPr lang="en-MY" sz="3900" dirty="0" err="1"/>
              <a:t>umur</a:t>
            </a:r>
            <a:r>
              <a:rPr lang="en-MY" sz="3900" dirty="0"/>
              <a:t> 60 </a:t>
            </a:r>
            <a:r>
              <a:rPr lang="en-MY" sz="3900" dirty="0" err="1"/>
              <a:t>tahun</a:t>
            </a:r>
            <a:r>
              <a:rPr lang="en-MY" sz="3900" dirty="0"/>
              <a:t>! </a:t>
            </a:r>
            <a:r>
              <a:rPr lang="en-MY" dirty="0" err="1"/>
              <a:t>Dia</a:t>
            </a:r>
            <a:r>
              <a:rPr lang="en-MY" dirty="0"/>
              <a:t> </a:t>
            </a:r>
            <a:r>
              <a:rPr lang="en-MY" dirty="0" err="1"/>
              <a:t>menyebut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majalah</a:t>
            </a:r>
            <a:r>
              <a:rPr lang="en-MY" dirty="0"/>
              <a:t>, “The Adventist Review:” </a:t>
            </a:r>
          </a:p>
          <a:p>
            <a:pPr marL="0" indent="0">
              <a:buNone/>
            </a:pPr>
            <a:r>
              <a:rPr lang="en-MY" sz="4200" dirty="0"/>
              <a:t>“</a:t>
            </a:r>
            <a:r>
              <a:rPr lang="en-MY" sz="4200" dirty="0" err="1"/>
              <a:t>semakin</a:t>
            </a:r>
            <a:r>
              <a:rPr lang="en-MY" sz="4200" dirty="0"/>
              <a:t> </a:t>
            </a:r>
            <a:r>
              <a:rPr lang="en-MY" sz="4200" dirty="0" err="1"/>
              <a:t>banyak</a:t>
            </a:r>
            <a:r>
              <a:rPr lang="en-MY" sz="4200" dirty="0"/>
              <a:t> </a:t>
            </a:r>
            <a:r>
              <a:rPr lang="en-MY" sz="4200" dirty="0" err="1"/>
              <a:t>dia</a:t>
            </a:r>
            <a:r>
              <a:rPr lang="en-MY" sz="4200" dirty="0"/>
              <a:t> </a:t>
            </a:r>
            <a:r>
              <a:rPr lang="en-MY" sz="4200" dirty="0" err="1"/>
              <a:t>bergerak</a:t>
            </a:r>
            <a:r>
              <a:rPr lang="en-MY" sz="4200" dirty="0"/>
              <a:t> </a:t>
            </a:r>
            <a:r>
              <a:rPr lang="en-MY" sz="4200" dirty="0" err="1"/>
              <a:t>semakin</a:t>
            </a:r>
            <a:r>
              <a:rPr lang="en-MY" sz="4200" dirty="0"/>
              <a:t> </a:t>
            </a:r>
            <a:r>
              <a:rPr lang="en-MY" sz="4200" dirty="0" err="1"/>
              <a:t>lebih</a:t>
            </a:r>
            <a:r>
              <a:rPr lang="en-MY" sz="4200" dirty="0"/>
              <a:t> </a:t>
            </a:r>
            <a:r>
              <a:rPr lang="en-MY" sz="4200" dirty="0" err="1"/>
              <a:t>baik</a:t>
            </a:r>
            <a:r>
              <a:rPr lang="en-MY" sz="4200" dirty="0"/>
              <a:t> </a:t>
            </a:r>
            <a:r>
              <a:rPr lang="en-MY" sz="4200" dirty="0" err="1"/>
              <a:t>dia</a:t>
            </a:r>
            <a:r>
              <a:rPr lang="en-MY" sz="4200" dirty="0"/>
              <a:t> rasa!”</a:t>
            </a:r>
          </a:p>
          <a:p>
            <a:pPr marL="0" indent="0">
              <a:buNone/>
            </a:pPr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27CDF-3CD3-4368-8770-07921A4D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261" y="280988"/>
            <a:ext cx="4111714" cy="540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05A04-939B-46A4-B66D-03F9086E9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376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75C0E-98FC-4900-AA37-171BA6BB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MY" dirty="0"/>
            </a:b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ada</a:t>
            </a:r>
            <a:r>
              <a:rPr lang="en-MY" dirty="0"/>
              <a:t> </a:t>
            </a:r>
            <a:r>
              <a:rPr lang="en-MY" dirty="0" err="1"/>
              <a:t>istilah</a:t>
            </a:r>
            <a:r>
              <a:rPr lang="en-MY" dirty="0"/>
              <a:t> “</a:t>
            </a:r>
            <a:r>
              <a:rPr lang="en-MY" dirty="0" err="1"/>
              <a:t>terlalu</a:t>
            </a:r>
            <a:r>
              <a:rPr lang="en-MY" dirty="0"/>
              <a:t> </a:t>
            </a:r>
            <a:r>
              <a:rPr lang="en-MY" dirty="0" err="1"/>
              <a:t>tua</a:t>
            </a:r>
            <a:r>
              <a:rPr lang="en-MY" dirty="0"/>
              <a:t>”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fizikal</a:t>
            </a:r>
            <a:r>
              <a:rPr lang="en-MY" dirty="0"/>
              <a:t>.</a:t>
            </a:r>
            <a:br>
              <a:rPr lang="en-MY" dirty="0"/>
            </a:br>
            <a:endParaRPr lang="en-MY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873E5-22D6-44FA-8E05-8BDA25424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080D7-F327-477D-9386-65B6D9CDA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858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1B2B-B168-4D47-9596-7F9E2985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</p:spPr>
        <p:txBody>
          <a:bodyPr>
            <a:normAutofit fontScale="90000"/>
          </a:bodyPr>
          <a:lstStyle/>
          <a:p>
            <a:br>
              <a:rPr lang="en-MY" dirty="0"/>
            </a:br>
            <a:r>
              <a:rPr lang="en-MY" dirty="0" err="1"/>
              <a:t>Terdapat</a:t>
            </a:r>
            <a:r>
              <a:rPr lang="en-MY" dirty="0"/>
              <a:t> </a:t>
            </a:r>
            <a:r>
              <a:rPr lang="en-MY" dirty="0" err="1"/>
              <a:t>banyak</a:t>
            </a:r>
            <a:r>
              <a:rPr lang="en-MY" dirty="0"/>
              <a:t> </a:t>
            </a:r>
            <a:r>
              <a:rPr lang="en-MY" dirty="0" err="1"/>
              <a:t>faedah</a:t>
            </a:r>
            <a:r>
              <a:rPr lang="en-MY" dirty="0"/>
              <a:t> </a:t>
            </a:r>
            <a:r>
              <a:rPr lang="en-MY" dirty="0" err="1"/>
              <a:t>dari</a:t>
            </a:r>
            <a:r>
              <a:rPr lang="en-MY" dirty="0"/>
              <a:t> </a:t>
            </a:r>
            <a:r>
              <a:rPr lang="en-MY" dirty="0" err="1"/>
              <a:t>Senaman</a:t>
            </a:r>
            <a:r>
              <a:rPr lang="en-MY" dirty="0"/>
              <a:t>, </a:t>
            </a:r>
            <a:r>
              <a:rPr lang="en-MY" dirty="0" err="1"/>
              <a:t>menurut</a:t>
            </a:r>
            <a:r>
              <a:rPr lang="en-MY" dirty="0"/>
              <a:t> </a:t>
            </a:r>
            <a:r>
              <a:rPr lang="en-MY" dirty="0" err="1"/>
              <a:t>kajian</a:t>
            </a:r>
            <a:r>
              <a:rPr lang="en-MY" dirty="0"/>
              <a:t>:</a:t>
            </a:r>
            <a:br>
              <a:rPr lang="en-MY" dirty="0"/>
            </a:b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68913-AC88-4EA1-B591-4ACCB9C09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0350" cy="4351338"/>
          </a:xfrm>
        </p:spPr>
        <p:txBody>
          <a:bodyPr>
            <a:normAutofit fontScale="77500" lnSpcReduction="20000"/>
          </a:bodyPr>
          <a:lstStyle/>
          <a:p>
            <a:r>
              <a:rPr lang="en-MY" dirty="0"/>
              <a:t>1.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meningkatkan</a:t>
            </a:r>
            <a:r>
              <a:rPr lang="en-MY" dirty="0"/>
              <a:t> </a:t>
            </a:r>
            <a:r>
              <a:rPr lang="en-MY" dirty="0" err="1"/>
              <a:t>sistem</a:t>
            </a:r>
            <a:r>
              <a:rPr lang="en-MY" dirty="0"/>
              <a:t> </a:t>
            </a:r>
            <a:r>
              <a:rPr lang="en-MY" dirty="0" err="1"/>
              <a:t>imun</a:t>
            </a:r>
            <a:r>
              <a:rPr lang="en-MY" dirty="0"/>
              <a:t> </a:t>
            </a:r>
            <a:r>
              <a:rPr lang="en-MY" dirty="0" err="1"/>
              <a:t>kerana</a:t>
            </a:r>
            <a:r>
              <a:rPr lang="en-MY" dirty="0"/>
              <a:t>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Sel</a:t>
            </a:r>
            <a:r>
              <a:rPr lang="en-MY" dirty="0"/>
              <a:t> </a:t>
            </a:r>
            <a:r>
              <a:rPr lang="en-MY" dirty="0" err="1"/>
              <a:t>Pembunuh</a:t>
            </a:r>
            <a:r>
              <a:rPr lang="en-MY" dirty="0"/>
              <a:t> </a:t>
            </a:r>
            <a:r>
              <a:rPr lang="en-MY" dirty="0" err="1"/>
              <a:t>Semulajadi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melawan</a:t>
            </a:r>
            <a:r>
              <a:rPr lang="en-MY" dirty="0"/>
              <a:t> </a:t>
            </a:r>
            <a:r>
              <a:rPr lang="en-MY" dirty="0" err="1"/>
              <a:t>penyakit</a:t>
            </a:r>
            <a:r>
              <a:rPr lang="en-MY" dirty="0"/>
              <a:t> </a:t>
            </a:r>
            <a:r>
              <a:rPr lang="en-MY" dirty="0" err="1"/>
              <a:t>bertambah</a:t>
            </a:r>
            <a:r>
              <a:rPr lang="en-MY" dirty="0"/>
              <a:t> </a:t>
            </a:r>
            <a:r>
              <a:rPr lang="en-MY" dirty="0" err="1"/>
              <a:t>baik</a:t>
            </a:r>
            <a:r>
              <a:rPr lang="en-MY" dirty="0"/>
              <a:t>.</a:t>
            </a:r>
          </a:p>
          <a:p>
            <a:r>
              <a:rPr lang="en-MY" dirty="0"/>
              <a:t>2. </a:t>
            </a:r>
            <a:r>
              <a:rPr lang="en-MY" dirty="0" err="1"/>
              <a:t>Senaman</a:t>
            </a:r>
            <a:r>
              <a:rPr lang="en-MY" dirty="0"/>
              <a:t> </a:t>
            </a:r>
            <a:r>
              <a:rPr lang="en-MY" dirty="0" err="1"/>
              <a:t>sederhana</a:t>
            </a:r>
            <a:r>
              <a:rPr lang="en-MY" dirty="0"/>
              <a:t> </a:t>
            </a:r>
            <a:r>
              <a:rPr lang="en-MY" dirty="0" err="1"/>
              <a:t>membantu</a:t>
            </a:r>
            <a:r>
              <a:rPr lang="en-MY" dirty="0"/>
              <a:t> </a:t>
            </a:r>
            <a:r>
              <a:rPr lang="en-MY" dirty="0" err="1"/>
              <a:t>mengawal</a:t>
            </a:r>
            <a:r>
              <a:rPr lang="en-MY" dirty="0"/>
              <a:t> </a:t>
            </a:r>
            <a:r>
              <a:rPr lang="en-MY" dirty="0" err="1"/>
              <a:t>gula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darah</a:t>
            </a:r>
            <a:endParaRPr lang="en-MY" dirty="0"/>
          </a:p>
          <a:p>
            <a:r>
              <a:rPr lang="en-MY" dirty="0"/>
              <a:t>3. </a:t>
            </a:r>
            <a:r>
              <a:rPr lang="en-MY" dirty="0" err="1"/>
              <a:t>Bersenam</a:t>
            </a:r>
            <a:r>
              <a:rPr lang="en-MY" dirty="0"/>
              <a:t> </a:t>
            </a:r>
            <a:r>
              <a:rPr lang="en-MY" dirty="0" err="1"/>
              <a:t>merendahkan</a:t>
            </a:r>
            <a:r>
              <a:rPr lang="en-MY" dirty="0"/>
              <a:t> “</a:t>
            </a:r>
            <a:r>
              <a:rPr lang="en-MY" dirty="0" err="1"/>
              <a:t>kolesterol</a:t>
            </a:r>
            <a:r>
              <a:rPr lang="en-MY" dirty="0"/>
              <a:t> </a:t>
            </a:r>
            <a:r>
              <a:rPr lang="en-MY" dirty="0" err="1"/>
              <a:t>jahat</a:t>
            </a:r>
            <a:r>
              <a:rPr lang="en-MY" dirty="0"/>
              <a:t>”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meningkatkan</a:t>
            </a:r>
            <a:r>
              <a:rPr lang="en-MY" dirty="0"/>
              <a:t> </a:t>
            </a:r>
            <a:r>
              <a:rPr lang="en-MY" dirty="0" err="1"/>
              <a:t>kolesterol</a:t>
            </a:r>
            <a:r>
              <a:rPr lang="en-MY" dirty="0"/>
              <a:t> </a:t>
            </a:r>
            <a:r>
              <a:rPr lang="en-MY" dirty="0" err="1"/>
              <a:t>baik</a:t>
            </a:r>
            <a:r>
              <a:rPr lang="en-MY" dirty="0"/>
              <a:t>.</a:t>
            </a:r>
          </a:p>
          <a:p>
            <a:r>
              <a:rPr lang="en-MY" dirty="0"/>
              <a:t>4.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menjadikan</a:t>
            </a:r>
            <a:r>
              <a:rPr lang="en-MY" dirty="0"/>
              <a:t> </a:t>
            </a:r>
            <a:r>
              <a:rPr lang="en-MY" dirty="0" err="1"/>
              <a:t>tulang</a:t>
            </a:r>
            <a:r>
              <a:rPr lang="en-MY" dirty="0"/>
              <a:t> </a:t>
            </a:r>
            <a:r>
              <a:rPr lang="en-MY" dirty="0" err="1"/>
              <a:t>kuat</a:t>
            </a:r>
            <a:r>
              <a:rPr lang="en-MY" dirty="0"/>
              <a:t>,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itu</a:t>
            </a:r>
            <a:r>
              <a:rPr lang="en-MY" dirty="0"/>
              <a:t> </a:t>
            </a:r>
            <a:r>
              <a:rPr lang="en-MY" dirty="0" err="1"/>
              <a:t>menghalangnya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berliang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mudah</a:t>
            </a:r>
            <a:r>
              <a:rPr lang="en-MY" dirty="0"/>
              <a:t> </a:t>
            </a:r>
            <a:r>
              <a:rPr lang="en-MY" dirty="0" err="1"/>
              <a:t>patah</a:t>
            </a:r>
            <a:r>
              <a:rPr lang="en-MY" dirty="0"/>
              <a:t> (</a:t>
            </a:r>
            <a:r>
              <a:rPr lang="en-MY" dirty="0" err="1"/>
              <a:t>satu</a:t>
            </a:r>
            <a:r>
              <a:rPr lang="en-MY" dirty="0"/>
              <a:t> </a:t>
            </a:r>
            <a:r>
              <a:rPr lang="en-MY" dirty="0" err="1"/>
              <a:t>keadaan</a:t>
            </a:r>
            <a:r>
              <a:rPr lang="en-MY" dirty="0"/>
              <a:t> yang </a:t>
            </a:r>
            <a:r>
              <a:rPr lang="en-MY" dirty="0" err="1"/>
              <a:t>dipanggil</a:t>
            </a:r>
            <a:r>
              <a:rPr lang="en-MY" dirty="0"/>
              <a:t> “Osteoporosis”).</a:t>
            </a:r>
          </a:p>
          <a:p>
            <a:r>
              <a:rPr lang="en-MY" dirty="0"/>
              <a:t>5.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menggalakkan</a:t>
            </a:r>
            <a:r>
              <a:rPr lang="en-MY" dirty="0"/>
              <a:t> </a:t>
            </a:r>
            <a:r>
              <a:rPr lang="en-MY" dirty="0" err="1"/>
              <a:t>penurunan</a:t>
            </a:r>
            <a:r>
              <a:rPr lang="en-MY" dirty="0"/>
              <a:t> </a:t>
            </a:r>
            <a:r>
              <a:rPr lang="en-MY" dirty="0" err="1"/>
              <a:t>berat</a:t>
            </a:r>
            <a:r>
              <a:rPr lang="en-MY" dirty="0"/>
              <a:t> </a:t>
            </a:r>
            <a:r>
              <a:rPr lang="en-MY" dirty="0" err="1"/>
              <a:t>badan</a:t>
            </a:r>
            <a:r>
              <a:rPr lang="en-MY" dirty="0"/>
              <a:t>.</a:t>
            </a:r>
          </a:p>
          <a:p>
            <a:r>
              <a:rPr lang="en-MY" dirty="0"/>
              <a:t>6. </a:t>
            </a:r>
            <a:r>
              <a:rPr lang="en-MY" dirty="0" err="1"/>
              <a:t>Ia</a:t>
            </a:r>
            <a:r>
              <a:rPr lang="en-MY" dirty="0"/>
              <a:t> </a:t>
            </a:r>
            <a:r>
              <a:rPr lang="en-MY" dirty="0" err="1"/>
              <a:t>memperbaik</a:t>
            </a:r>
            <a:r>
              <a:rPr lang="en-MY" dirty="0"/>
              <a:t> mood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mencegah</a:t>
            </a:r>
            <a:r>
              <a:rPr lang="en-MY" dirty="0"/>
              <a:t> </a:t>
            </a:r>
            <a:r>
              <a:rPr lang="en-MY" dirty="0" err="1"/>
              <a:t>kemurungan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“</a:t>
            </a:r>
            <a:r>
              <a:rPr lang="en-MY" dirty="0" err="1"/>
              <a:t>hormon</a:t>
            </a:r>
            <a:r>
              <a:rPr lang="en-MY" dirty="0"/>
              <a:t> </a:t>
            </a:r>
            <a:r>
              <a:rPr lang="en-MY" dirty="0" err="1"/>
              <a:t>gembira</a:t>
            </a:r>
            <a:r>
              <a:rPr lang="en-MY" dirty="0"/>
              <a:t>” yang </a:t>
            </a:r>
            <a:r>
              <a:rPr lang="en-MY" dirty="0" err="1"/>
              <a:t>dihasilkan</a:t>
            </a:r>
            <a:r>
              <a:rPr lang="en-MY" dirty="0"/>
              <a:t> </a:t>
            </a:r>
            <a:r>
              <a:rPr lang="en-MY" dirty="0" err="1"/>
              <a:t>semasa</a:t>
            </a:r>
            <a:r>
              <a:rPr lang="en-MY" dirty="0"/>
              <a:t> </a:t>
            </a:r>
            <a:r>
              <a:rPr lang="en-MY" dirty="0" err="1"/>
              <a:t>bersenam</a:t>
            </a:r>
            <a:r>
              <a:rPr lang="en-MY" dirty="0"/>
              <a:t>.</a:t>
            </a:r>
          </a:p>
          <a:p>
            <a:endParaRPr lang="en-MY" dirty="0"/>
          </a:p>
          <a:p>
            <a:endParaRPr lang="en-MY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ABF87-F992-4C75-9B44-32627500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25" y="257175"/>
            <a:ext cx="3882456" cy="550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A2DCB-9F4D-4125-9712-17A9DF1A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983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FAD4-FBC7-4E06-B9C5-83746DF7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 err="1"/>
              <a:t>Syor</a:t>
            </a:r>
            <a:r>
              <a:rPr lang="en-MY" dirty="0"/>
              <a:t> </a:t>
            </a:r>
            <a:r>
              <a:rPr lang="en-MY" dirty="0" err="1"/>
              <a:t>Pertubuhan</a:t>
            </a:r>
            <a:r>
              <a:rPr lang="en-MY" dirty="0"/>
              <a:t> </a:t>
            </a:r>
            <a:r>
              <a:rPr lang="en-MY" dirty="0" err="1"/>
              <a:t>Kesihatan</a:t>
            </a:r>
            <a:r>
              <a:rPr lang="en-MY" dirty="0"/>
              <a:t> </a:t>
            </a:r>
            <a:r>
              <a:rPr lang="en-MY" dirty="0" err="1"/>
              <a:t>Sedunia</a:t>
            </a:r>
            <a:r>
              <a:rPr lang="en-MY" dirty="0"/>
              <a:t> (WHO):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5E32-7B35-4F35-9392-6D3AB9A9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833562"/>
            <a:ext cx="7143750" cy="488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C4C6E6-AA58-4395-BB63-7E50E091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91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2BFF84-FB30-4382-83A8-C75B150B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Bagaimana</a:t>
            </a:r>
            <a:r>
              <a:rPr lang="en-MY" dirty="0"/>
              <a:t> </a:t>
            </a:r>
            <a:r>
              <a:rPr lang="en-MY" dirty="0" err="1"/>
              <a:t>Memulakan</a:t>
            </a:r>
            <a:r>
              <a:rPr lang="en-MY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8786B-996C-41DC-AF81-FCA96A993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PANDUAN PRAKTIKAL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0B7D5-187C-48E1-A854-979042E5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3738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3B98-1CD0-4003-ADAF-5FA8CB6F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1. </a:t>
            </a:r>
            <a:r>
              <a:rPr lang="en-MY" dirty="0" err="1"/>
              <a:t>Berunding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Pengamal</a:t>
            </a:r>
            <a:r>
              <a:rPr lang="en-MY" dirty="0"/>
              <a:t> </a:t>
            </a:r>
            <a:r>
              <a:rPr lang="en-MY" dirty="0" err="1"/>
              <a:t>Kesihatan</a:t>
            </a:r>
            <a:r>
              <a:rPr lang="en-MY" dirty="0"/>
              <a:t> </a:t>
            </a:r>
            <a:r>
              <a:rPr lang="en-MY" dirty="0" err="1"/>
              <a:t>Perubatan</a:t>
            </a:r>
            <a:r>
              <a:rPr lang="en-MY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E810-884B-4775-99E0-00F5FF842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mendapatka</a:t>
            </a:r>
            <a:r>
              <a:rPr lang="en-US" altLang="en-US" dirty="0" err="1"/>
              <a:t>n</a:t>
            </a:r>
            <a:r>
              <a:rPr lang="en-US" altLang="en-US" dirty="0"/>
              <a:t> </a:t>
            </a:r>
            <a:r>
              <a:rPr lang="en-US" altLang="en-US" dirty="0" err="1"/>
              <a:t>nasihat</a:t>
            </a:r>
            <a:r>
              <a:rPr lang="en-US" altLang="en-US" dirty="0"/>
              <a:t> </a:t>
            </a:r>
            <a:r>
              <a:rPr lang="en-US" altLang="en-US" dirty="0" err="1"/>
              <a:t>sebelum</a:t>
            </a:r>
            <a:r>
              <a:rPr lang="en-US" altLang="en-US" dirty="0"/>
              <a:t> </a:t>
            </a:r>
            <a:r>
              <a:rPr lang="en-US" altLang="en-US" dirty="0" err="1"/>
              <a:t>memulakan</a:t>
            </a:r>
            <a:r>
              <a:rPr lang="en-US" altLang="en-US" dirty="0"/>
              <a:t> program </a:t>
            </a:r>
            <a:r>
              <a:rPr lang="en-US" altLang="en-US" dirty="0" err="1"/>
              <a:t>senaman</a:t>
            </a:r>
            <a:r>
              <a:rPr lang="en-US" altLang="en-US" dirty="0"/>
              <a:t> yang </a:t>
            </a:r>
            <a:r>
              <a:rPr lang="en-US" altLang="en-US" dirty="0" err="1"/>
              <a:t>cergas</a:t>
            </a:r>
            <a:r>
              <a:rPr lang="en-US" altLang="en-US" dirty="0"/>
              <a:t>. </a:t>
            </a:r>
            <a:r>
              <a:rPr lang="en-US" altLang="en-US" dirty="0" err="1"/>
              <a:t>Jumpa</a:t>
            </a:r>
            <a:r>
              <a:rPr lang="en-US" altLang="en-US" dirty="0"/>
              <a:t> </a:t>
            </a:r>
            <a:r>
              <a:rPr lang="en-US" altLang="en-US" dirty="0" err="1"/>
              <a:t>doktor</a:t>
            </a:r>
            <a:r>
              <a:rPr lang="en-US" altLang="en-US" dirty="0"/>
              <a:t> </a:t>
            </a:r>
            <a:r>
              <a:rPr lang="en-US" altLang="en-US" dirty="0" err="1"/>
              <a:t>anda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penyedia</a:t>
            </a:r>
            <a:r>
              <a:rPr lang="en-US" altLang="en-US" dirty="0"/>
              <a:t> </a:t>
            </a:r>
            <a:r>
              <a:rPr lang="en-US" altLang="en-US" dirty="0" err="1"/>
              <a:t>penjagaan</a:t>
            </a:r>
            <a:r>
              <a:rPr lang="en-US" altLang="en-US" dirty="0"/>
              <a:t> </a:t>
            </a:r>
            <a:r>
              <a:rPr lang="en-US" altLang="en-US" dirty="0" err="1"/>
              <a:t>kesihatan</a:t>
            </a:r>
            <a:r>
              <a:rPr lang="en-US" altLang="en-US" dirty="0"/>
              <a:t> yang lain </a:t>
            </a:r>
            <a:r>
              <a:rPr lang="en-US" altLang="en-US" dirty="0" err="1"/>
              <a:t>jika</a:t>
            </a:r>
            <a:r>
              <a:rPr lang="en-US" altLang="en-US" dirty="0"/>
              <a:t> mana-mana </a:t>
            </a:r>
            <a:r>
              <a:rPr lang="en-US" altLang="en-US" dirty="0" err="1"/>
              <a:t>daripada</a:t>
            </a:r>
            <a:r>
              <a:rPr lang="en-US" altLang="en-US" dirty="0"/>
              <a:t> yang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berkenaan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anda</a:t>
            </a:r>
            <a:r>
              <a:rPr lang="en-US" altLang="en-US" dirty="0"/>
              <a:t>:</a:t>
            </a:r>
          </a:p>
          <a:p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menghidap</a:t>
            </a:r>
            <a:r>
              <a:rPr lang="en-MY" dirty="0"/>
              <a:t> </a:t>
            </a:r>
            <a:r>
              <a:rPr lang="en-MY" dirty="0" err="1"/>
              <a:t>penyakit</a:t>
            </a:r>
            <a:r>
              <a:rPr lang="en-MY" dirty="0"/>
              <a:t> </a:t>
            </a:r>
            <a:r>
              <a:rPr lang="en-MY" dirty="0" err="1"/>
              <a:t>jantung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mengalami</a:t>
            </a:r>
            <a:r>
              <a:rPr lang="en-MY" dirty="0"/>
              <a:t> </a:t>
            </a:r>
            <a:r>
              <a:rPr lang="en-MY" dirty="0" err="1"/>
              <a:t>strok</a:t>
            </a:r>
            <a:r>
              <a:rPr lang="en-MY" dirty="0"/>
              <a:t>,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doktor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hanya</a:t>
            </a:r>
            <a:r>
              <a:rPr lang="en-MY" dirty="0"/>
              <a:t> </a:t>
            </a:r>
            <a:r>
              <a:rPr lang="en-MY" dirty="0" err="1"/>
              <a:t>mengesyorkan</a:t>
            </a:r>
            <a:r>
              <a:rPr lang="en-MY" dirty="0"/>
              <a:t>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fizikal</a:t>
            </a:r>
            <a:r>
              <a:rPr lang="en-MY" dirty="0"/>
              <a:t> yang </a:t>
            </a:r>
            <a:r>
              <a:rPr lang="en-MY" dirty="0" err="1"/>
              <a:t>diawasi</a:t>
            </a:r>
            <a:r>
              <a:rPr lang="en-MY" dirty="0"/>
              <a:t> </a:t>
            </a:r>
            <a:r>
              <a:rPr lang="en-MY" dirty="0" err="1"/>
              <a:t>secara</a:t>
            </a:r>
            <a:r>
              <a:rPr lang="en-MY" dirty="0"/>
              <a:t> </a:t>
            </a:r>
            <a:r>
              <a:rPr lang="en-MY" dirty="0" err="1"/>
              <a:t>perubatan</a:t>
            </a:r>
            <a:r>
              <a:rPr lang="en-MY" dirty="0"/>
              <a:t>.</a:t>
            </a:r>
          </a:p>
          <a:p>
            <a:r>
              <a:rPr lang="en-MY" dirty="0" err="1"/>
              <a:t>Semasa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selepas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bersenam</a:t>
            </a:r>
            <a:r>
              <a:rPr lang="en-MY" dirty="0"/>
              <a:t>,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sering</a:t>
            </a:r>
            <a:r>
              <a:rPr lang="en-MY" dirty="0"/>
              <a:t> </a:t>
            </a:r>
            <a:r>
              <a:rPr lang="en-MY" dirty="0" err="1"/>
              <a:t>mengalami</a:t>
            </a:r>
            <a:r>
              <a:rPr lang="en-MY" dirty="0"/>
              <a:t> </a:t>
            </a:r>
            <a:r>
              <a:rPr lang="en-MY" dirty="0" err="1"/>
              <a:t>sakit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tekanan</a:t>
            </a:r>
            <a:r>
              <a:rPr lang="en-MY" dirty="0"/>
              <a:t> di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kiri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tengah</a:t>
            </a:r>
            <a:r>
              <a:rPr lang="en-MY" dirty="0"/>
              <a:t> dada, </a:t>
            </a:r>
            <a:r>
              <a:rPr lang="en-MY" dirty="0" err="1"/>
              <a:t>leher</a:t>
            </a:r>
            <a:r>
              <a:rPr lang="en-MY" dirty="0"/>
              <a:t> </a:t>
            </a:r>
            <a:r>
              <a:rPr lang="en-MY" dirty="0" err="1"/>
              <a:t>kiri</a:t>
            </a:r>
            <a:r>
              <a:rPr lang="en-MY" dirty="0"/>
              <a:t>, </a:t>
            </a:r>
            <a:r>
              <a:rPr lang="en-MY" dirty="0" err="1"/>
              <a:t>bahu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lengan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mengalami</a:t>
            </a:r>
            <a:r>
              <a:rPr lang="en-MY" dirty="0"/>
              <a:t> </a:t>
            </a:r>
            <a:r>
              <a:rPr lang="en-MY" dirty="0" err="1"/>
              <a:t>sakit</a:t>
            </a:r>
            <a:r>
              <a:rPr lang="en-MY" dirty="0"/>
              <a:t> dada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ketidakselesaan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tempoh</a:t>
            </a:r>
            <a:r>
              <a:rPr lang="en-MY" dirty="0"/>
              <a:t> </a:t>
            </a:r>
            <a:r>
              <a:rPr lang="en-MY" dirty="0" err="1"/>
              <a:t>sebulan</a:t>
            </a:r>
            <a:r>
              <a:rPr lang="en-MY" dirty="0"/>
              <a:t> yang </a:t>
            </a:r>
            <a:r>
              <a:rPr lang="en-MY" dirty="0" err="1"/>
              <a:t>terakhir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cenderung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sedarkan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jatuh</a:t>
            </a:r>
            <a:r>
              <a:rPr lang="en-MY" dirty="0"/>
              <a:t> </a:t>
            </a:r>
            <a:r>
              <a:rPr lang="en-MY" dirty="0" err="1"/>
              <a:t>akibat</a:t>
            </a:r>
            <a:r>
              <a:rPr lang="en-MY" dirty="0"/>
              <a:t> </a:t>
            </a:r>
            <a:r>
              <a:rPr lang="en-MY" dirty="0" err="1"/>
              <a:t>pening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berasa</a:t>
            </a:r>
            <a:r>
              <a:rPr lang="en-MY" dirty="0"/>
              <a:t> </a:t>
            </a:r>
            <a:r>
              <a:rPr lang="en-MY" dirty="0" err="1"/>
              <a:t>sangat</a:t>
            </a:r>
            <a:r>
              <a:rPr lang="en-MY" dirty="0"/>
              <a:t> </a:t>
            </a:r>
            <a:r>
              <a:rPr lang="en-MY" dirty="0" err="1"/>
              <a:t>sesak</a:t>
            </a:r>
            <a:r>
              <a:rPr lang="en-MY" dirty="0"/>
              <a:t> </a:t>
            </a:r>
            <a:r>
              <a:rPr lang="en-MY" dirty="0" err="1"/>
              <a:t>nafas</a:t>
            </a:r>
            <a:r>
              <a:rPr lang="en-MY" dirty="0"/>
              <a:t> </a:t>
            </a:r>
            <a:r>
              <a:rPr lang="en-MY" dirty="0" err="1"/>
              <a:t>selepas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senaman</a:t>
            </a:r>
            <a:r>
              <a:rPr lang="en-MY" dirty="0"/>
              <a:t> </a:t>
            </a:r>
            <a:r>
              <a:rPr lang="en-MY" dirty="0" err="1"/>
              <a:t>ringan</a:t>
            </a:r>
            <a:r>
              <a:rPr lang="en-MY" dirty="0"/>
              <a:t>.</a:t>
            </a:r>
            <a:endParaRPr lang="en-MY" sz="2000" dirty="0"/>
          </a:p>
          <a:p>
            <a:r>
              <a:rPr lang="en-MY" dirty="0" err="1"/>
              <a:t>Doktor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mengesyorkan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ubat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tekanan</a:t>
            </a:r>
            <a:r>
              <a:rPr lang="en-MY" dirty="0"/>
              <a:t> </a:t>
            </a:r>
            <a:r>
              <a:rPr lang="en-MY" dirty="0" err="1"/>
              <a:t>darah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, </a:t>
            </a:r>
            <a:r>
              <a:rPr lang="en-MY" dirty="0" err="1"/>
              <a:t>penyakit</a:t>
            </a:r>
            <a:r>
              <a:rPr lang="en-MY" dirty="0"/>
              <a:t> </a:t>
            </a:r>
            <a:r>
              <a:rPr lang="en-MY" dirty="0" err="1"/>
              <a:t>jantung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strok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.</a:t>
            </a:r>
            <a:endParaRPr lang="en-MY" sz="2000" dirty="0"/>
          </a:p>
          <a:p>
            <a:pPr lvl="1"/>
            <a:endParaRPr lang="en-US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CFE0D-1179-4C17-AC0D-69ABAE25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8840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807E-7196-46C1-9B95-DD18236A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4" y="373061"/>
            <a:ext cx="7763933" cy="1325563"/>
          </a:xfrm>
        </p:spPr>
        <p:txBody>
          <a:bodyPr>
            <a:normAutofit/>
          </a:bodyPr>
          <a:lstStyle/>
          <a:p>
            <a:r>
              <a:rPr lang="en-MY" sz="4000" dirty="0"/>
              <a:t>2. </a:t>
            </a:r>
            <a:r>
              <a:rPr lang="en-MY" sz="4000" dirty="0" err="1"/>
              <a:t>Mulakan</a:t>
            </a:r>
            <a:r>
              <a:rPr lang="en-MY" sz="4000" dirty="0"/>
              <a:t> </a:t>
            </a:r>
            <a:r>
              <a:rPr lang="en-MY" sz="4000" dirty="0" err="1"/>
              <a:t>Secara</a:t>
            </a:r>
            <a:r>
              <a:rPr lang="en-MY" sz="4000" dirty="0"/>
              <a:t> </a:t>
            </a:r>
            <a:r>
              <a:rPr lang="en-MY" sz="4000" dirty="0" err="1"/>
              <a:t>Perlahan-lahan</a:t>
            </a:r>
            <a:endParaRPr lang="en-MY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E3A8B-86F2-4A5A-B71D-AE64785CC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125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MY" dirty="0" err="1"/>
              <a:t>Gunakan</a:t>
            </a:r>
            <a:r>
              <a:rPr lang="en-MY" dirty="0"/>
              <a:t> </a:t>
            </a:r>
            <a:r>
              <a:rPr lang="en-MY" dirty="0" err="1"/>
              <a:t>tangga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bukannya</a:t>
            </a:r>
            <a:r>
              <a:rPr lang="en-MY" dirty="0"/>
              <a:t> </a:t>
            </a:r>
            <a:r>
              <a:rPr lang="en-MY" dirty="0" err="1"/>
              <a:t>lif</a:t>
            </a:r>
            <a:endParaRPr lang="en-MY" dirty="0"/>
          </a:p>
          <a:p>
            <a:pPr lvl="0"/>
            <a:r>
              <a:rPr lang="en-MY" dirty="0" err="1"/>
              <a:t>Bermain</a:t>
            </a:r>
            <a:r>
              <a:rPr lang="en-MY" dirty="0"/>
              <a:t> </a:t>
            </a:r>
            <a:r>
              <a:rPr lang="en-MY" dirty="0" err="1"/>
              <a:t>permainan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kanak-kanak</a:t>
            </a:r>
            <a:endParaRPr lang="en-MY" dirty="0"/>
          </a:p>
          <a:p>
            <a:pPr lvl="0"/>
            <a:r>
              <a:rPr lang="en-MY" dirty="0" err="1"/>
              <a:t>Berjalan</a:t>
            </a:r>
            <a:r>
              <a:rPr lang="en-MY" dirty="0"/>
              <a:t>, </a:t>
            </a:r>
            <a:r>
              <a:rPr lang="en-MY" dirty="0" err="1"/>
              <a:t>jangan</a:t>
            </a:r>
            <a:r>
              <a:rPr lang="en-MY" dirty="0"/>
              <a:t> </a:t>
            </a:r>
            <a:r>
              <a:rPr lang="en-MY" dirty="0" err="1"/>
              <a:t>menunggang</a:t>
            </a:r>
            <a:r>
              <a:rPr lang="en-MY" dirty="0"/>
              <a:t> </a:t>
            </a:r>
          </a:p>
          <a:p>
            <a:pPr lvl="0"/>
            <a:r>
              <a:rPr lang="en-MY" dirty="0" err="1"/>
              <a:t>Senaman</a:t>
            </a:r>
            <a:r>
              <a:rPr lang="en-MY" dirty="0"/>
              <a:t> </a:t>
            </a:r>
            <a:r>
              <a:rPr lang="en-MY" dirty="0" err="1"/>
              <a:t>mengikut</a:t>
            </a:r>
            <a:r>
              <a:rPr lang="en-MY" dirty="0"/>
              <a:t> </a:t>
            </a:r>
            <a:r>
              <a:rPr lang="en-MY" dirty="0" err="1"/>
              <a:t>muzik</a:t>
            </a:r>
            <a:endParaRPr lang="en-MY" dirty="0"/>
          </a:p>
          <a:p>
            <a:pPr lvl="0"/>
            <a:r>
              <a:rPr lang="en-MY" dirty="0" err="1"/>
              <a:t>Bersenam</a:t>
            </a:r>
            <a:r>
              <a:rPr lang="en-MY" dirty="0"/>
              <a:t> </a:t>
            </a:r>
            <a:r>
              <a:rPr lang="en-MY" dirty="0" err="1"/>
              <a:t>pada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di mana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berbual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pasangan</a:t>
            </a:r>
            <a:endParaRPr lang="en-MY" dirty="0"/>
          </a:p>
          <a:p>
            <a:pPr lvl="0"/>
            <a:r>
              <a:rPr lang="en-MY" dirty="0" err="1"/>
              <a:t>Sertai</a:t>
            </a:r>
            <a:r>
              <a:rPr lang="en-MY" dirty="0"/>
              <a:t> </a:t>
            </a:r>
            <a:r>
              <a:rPr lang="en-MY" dirty="0" err="1"/>
              <a:t>kumpulan</a:t>
            </a:r>
            <a:r>
              <a:rPr lang="en-MY" dirty="0"/>
              <a:t> </a:t>
            </a:r>
            <a:r>
              <a:rPr lang="en-MY" dirty="0" err="1"/>
              <a:t>atau</a:t>
            </a:r>
            <a:r>
              <a:rPr lang="en-MY" dirty="0"/>
              <a:t> </a:t>
            </a:r>
            <a:r>
              <a:rPr lang="en-MY" dirty="0" err="1"/>
              <a:t>kelab</a:t>
            </a:r>
            <a:r>
              <a:rPr lang="en-MY" dirty="0"/>
              <a:t> </a:t>
            </a:r>
            <a:r>
              <a:rPr lang="en-MY" dirty="0" err="1"/>
              <a:t>kecergasan</a:t>
            </a:r>
            <a:endParaRPr lang="en-MY" dirty="0"/>
          </a:p>
          <a:p>
            <a:pPr lvl="0"/>
            <a:r>
              <a:rPr lang="en-MY" dirty="0" err="1"/>
              <a:t>Maju</a:t>
            </a:r>
            <a:r>
              <a:rPr lang="en-MY" dirty="0"/>
              <a:t> </a:t>
            </a:r>
            <a:r>
              <a:rPr lang="en-MY" dirty="0" err="1"/>
              <a:t>secara</a:t>
            </a:r>
            <a:r>
              <a:rPr lang="en-MY" dirty="0"/>
              <a:t> </a:t>
            </a:r>
            <a:r>
              <a:rPr lang="en-MY" dirty="0" err="1"/>
              <a:t>perlahan-lahan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beransur-ansur</a:t>
            </a:r>
            <a:r>
              <a:rPr lang="en-MY" dirty="0"/>
              <a:t> </a:t>
            </a:r>
          </a:p>
          <a:p>
            <a:endParaRPr lang="en-US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E811-E80B-473C-B17E-4472CAF1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387" y="365125"/>
            <a:ext cx="3571875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D0A3F-5F7D-45DE-BEF7-B2124DDF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67" y="3000376"/>
            <a:ext cx="3948114" cy="2632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E5B-E683-40A3-8345-0E3FD062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359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646</Words>
  <Application>Microsoft Macintosh PowerPoint</Application>
  <PresentationFormat>Widescreen</PresentationFormat>
  <Paragraphs>62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 SENAMAN - Adakah Saya Benar-benar Memerlukannya? </vt:lpstr>
      <vt:lpstr>Kisah Tentang Hulda Crook (19 Mei 1896 – 23 November 1997) </vt:lpstr>
      <vt:lpstr>Sisi lain dari kisah itu…</vt:lpstr>
      <vt:lpstr> Tidak ada istilah “terlalu tua” untuk melibatkan diri dalam aktiviti fizikal. </vt:lpstr>
      <vt:lpstr> Terdapat banyak faedah dari Senaman, menurut kajian: </vt:lpstr>
      <vt:lpstr>Syor Pertubuhan Kesihatan Sedunia (WHO):</vt:lpstr>
      <vt:lpstr>Bagaimana Memulakan?</vt:lpstr>
      <vt:lpstr>1. Berunding dengan Pengamal Kesihatan Perubatan. </vt:lpstr>
      <vt:lpstr>2. Mulakan Secara Perlahan-lahan</vt:lpstr>
      <vt:lpstr>3. Ikuti Prinsip F-I-T </vt:lpstr>
      <vt:lpstr>Tiga Jenis Senaman</vt:lpstr>
      <vt:lpstr>Perkara lain yang perlu dipertimbangkan </vt:lpstr>
      <vt:lpstr>Berapa banyak langkah yang anda ambil dalam sehari? </vt:lpstr>
      <vt:lpstr>Syor Pertubuhan Kesihatan Sedunia 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</dc:title>
  <dc:creator>Jane Yap</dc:creator>
  <cp:lastModifiedBy>Microsoft Office User</cp:lastModifiedBy>
  <cp:revision>13</cp:revision>
  <dcterms:created xsi:type="dcterms:W3CDTF">2022-12-09T02:36:02Z</dcterms:created>
  <dcterms:modified xsi:type="dcterms:W3CDTF">2023-02-14T09:51:14Z</dcterms:modified>
</cp:coreProperties>
</file>