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07:37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07:37:1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07:37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A4DD-C97A-47D2-8359-421B2A693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“</a:t>
            </a:r>
            <a:r>
              <a:rPr lang="en-MY" dirty="0" err="1"/>
              <a:t>Kesederhanaan</a:t>
            </a:r>
            <a:r>
              <a:rPr lang="en-MY" dirty="0"/>
              <a:t>”</a:t>
            </a:r>
            <a:br>
              <a:rPr lang="en-MY" dirty="0"/>
            </a:br>
            <a:r>
              <a:rPr lang="en-MY" dirty="0"/>
              <a:t>(</a:t>
            </a:r>
            <a:r>
              <a:rPr lang="en-MY" dirty="0" err="1"/>
              <a:t>Pertarakan</a:t>
            </a:r>
            <a:r>
              <a:rPr lang="en-MY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C4DB1-55E1-4DB6-9984-C538C8981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err="1"/>
              <a:t>Menghindari</a:t>
            </a:r>
            <a:r>
              <a:rPr lang="en-US" altLang="en-US" dirty="0"/>
              <a:t> </a:t>
            </a:r>
            <a:r>
              <a:rPr lang="en-US" altLang="en-US" dirty="0" err="1"/>
              <a:t>perkara-perkara</a:t>
            </a:r>
            <a:r>
              <a:rPr lang="en-US" altLang="en-US" dirty="0"/>
              <a:t> yang </a:t>
            </a:r>
            <a:r>
              <a:rPr lang="en-US" altLang="en-US" dirty="0" err="1"/>
              <a:t>memudaratkan</a:t>
            </a:r>
            <a:r>
              <a:rPr lang="en-US" altLang="en-US" dirty="0"/>
              <a:t>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65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93C762-C6A4-4042-9F25-7C4DE580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51" y="1232451"/>
            <a:ext cx="6657186" cy="4160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5EBFC-7CB7-7546-A6FB-E9257252C1DC}"/>
              </a:ext>
            </a:extLst>
          </p:cNvPr>
          <p:cNvSpPr txBox="1"/>
          <p:nvPr/>
        </p:nvSpPr>
        <p:spPr>
          <a:xfrm>
            <a:off x="1404642" y="1334359"/>
            <a:ext cx="25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Air </a:t>
            </a:r>
            <a:r>
              <a:rPr lang="en-US" sz="2400" dirty="0" err="1"/>
              <a:t>anggur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pencemuh</a:t>
            </a:r>
            <a:r>
              <a:rPr lang="en-US" sz="2400" dirty="0"/>
              <a:t>,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gaduh</a:t>
            </a:r>
            <a:r>
              <a:rPr lang="en-US" sz="2400" dirty="0"/>
              <a:t>, </a:t>
            </a:r>
            <a:r>
              <a:rPr lang="en-US" sz="2400" dirty="0" err="1"/>
              <a:t>sesiapa</a:t>
            </a:r>
            <a:r>
              <a:rPr lang="en-US" sz="2400" dirty="0"/>
              <a:t> yang </a:t>
            </a:r>
            <a:r>
              <a:rPr lang="en-US" sz="2400" dirty="0" err="1"/>
              <a:t>terpedaya</a:t>
            </a:r>
            <a:r>
              <a:rPr lang="en-US" sz="2400" dirty="0"/>
              <a:t> </a:t>
            </a:r>
            <a:r>
              <a:rPr lang="en-US" sz="2400" dirty="0" err="1"/>
              <a:t>olehnya</a:t>
            </a:r>
            <a:r>
              <a:rPr lang="en-US" sz="2400" dirty="0"/>
              <a:t> </a:t>
            </a:r>
            <a:r>
              <a:rPr lang="en-US" sz="2400" dirty="0" err="1"/>
              <a:t>sememangnya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bijaksana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Amsal</a:t>
            </a:r>
            <a:r>
              <a:rPr lang="en-US" sz="2400" dirty="0"/>
              <a:t> 20:1 AVB</a:t>
            </a:r>
          </a:p>
        </p:txBody>
      </p:sp>
    </p:spTree>
    <p:extLst>
      <p:ext uri="{BB962C8B-B14F-4D97-AF65-F5344CB8AC3E}">
        <p14:creationId xmlns:p14="http://schemas.microsoft.com/office/powerpoint/2010/main" val="171112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FEBB-3EFF-4375-AD5A-295D27A4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94" y="1190339"/>
            <a:ext cx="3200401" cy="4601183"/>
          </a:xfrm>
        </p:spPr>
        <p:txBody>
          <a:bodyPr>
            <a:normAutofit/>
          </a:bodyPr>
          <a:lstStyle/>
          <a:p>
            <a:r>
              <a:rPr lang="en-MY" sz="4800" b="1" dirty="0"/>
              <a:t>MEROKOK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39BD-23F0-4DE2-8C9B-8886C835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834" y="864108"/>
            <a:ext cx="3943772" cy="5120640"/>
          </a:xfrm>
        </p:spPr>
        <p:txBody>
          <a:bodyPr>
            <a:normAutofit/>
          </a:bodyPr>
          <a:lstStyle/>
          <a:p>
            <a:r>
              <a:rPr lang="en-US" sz="2400" dirty="0" err="1"/>
              <a:t>Iklan</a:t>
            </a:r>
            <a:r>
              <a:rPr lang="en-US" sz="2400" dirty="0"/>
              <a:t> di </a:t>
            </a:r>
            <a:r>
              <a:rPr lang="en-US" sz="2400" dirty="0" err="1"/>
              <a:t>televisyen</a:t>
            </a:r>
            <a:r>
              <a:rPr lang="en-US" sz="2400" dirty="0"/>
              <a:t>, </a:t>
            </a:r>
            <a:r>
              <a:rPr lang="en-US" sz="2400" dirty="0" err="1"/>
              <a:t>filem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akhbar</a:t>
            </a:r>
            <a:r>
              <a:rPr lang="en-US" sz="2400" dirty="0"/>
              <a:t> </a:t>
            </a:r>
            <a:r>
              <a:rPr lang="en-US" sz="2400" dirty="0" err="1"/>
              <a:t>menayangkan</a:t>
            </a:r>
            <a:r>
              <a:rPr lang="en-US" sz="2400" dirty="0"/>
              <a:t> </a:t>
            </a:r>
            <a:r>
              <a:rPr lang="en-US" sz="2400" dirty="0" err="1"/>
              <a:t>rokok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hebat</a:t>
            </a:r>
            <a:r>
              <a:rPr lang="en-US" sz="2400" dirty="0"/>
              <a:t>, </a:t>
            </a:r>
            <a:r>
              <a:rPr lang="en-US" sz="2400" dirty="0" err="1"/>
              <a:t>kebiasaan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orang </a:t>
            </a:r>
            <a:r>
              <a:rPr lang="en-US" sz="2400" dirty="0" err="1"/>
              <a:t>dewasa</a:t>
            </a:r>
            <a:r>
              <a:rPr lang="en-US" sz="2400" dirty="0"/>
              <a:t>.</a:t>
            </a:r>
          </a:p>
          <a:p>
            <a:r>
              <a:rPr lang="en-US" sz="2400" dirty="0"/>
              <a:t>Kira-</a:t>
            </a:r>
            <a:r>
              <a:rPr lang="en-US" sz="2400" dirty="0" err="1"/>
              <a:t>kira</a:t>
            </a:r>
            <a:r>
              <a:rPr lang="en-US" sz="2400" dirty="0"/>
              <a:t> 20% </a:t>
            </a:r>
            <a:r>
              <a:rPr lang="en-US" sz="2400" dirty="0" err="1"/>
              <a:t>rakyat</a:t>
            </a:r>
            <a:r>
              <a:rPr lang="en-US" sz="2400" dirty="0"/>
              <a:t> Malaysia </a:t>
            </a:r>
            <a:r>
              <a:rPr lang="en-US" sz="2400" dirty="0" err="1"/>
              <a:t>merokok</a:t>
            </a:r>
            <a:r>
              <a:rPr lang="en-US" sz="2400" dirty="0"/>
              <a:t>,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keempat</a:t>
            </a:r>
            <a:r>
              <a:rPr lang="en-US" sz="2400" dirty="0"/>
              <a:t> di Asia Tenggara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</a:t>
            </a:r>
            <a:r>
              <a:rPr lang="en-US" sz="2400" dirty="0" err="1"/>
              <a:t>lelaki</a:t>
            </a:r>
            <a:r>
              <a:rPr lang="en-US" sz="2400" dirty="0"/>
              <a:t> paling </a:t>
            </a:r>
            <a:r>
              <a:rPr lang="en-US" sz="2400" dirty="0" err="1"/>
              <a:t>ramai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DF04F-2DF2-4BAE-8E4F-019ECE84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45" y="1558607"/>
            <a:ext cx="4320436" cy="3490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7CF59-3AB7-4F38-B157-E60FFEC81F60}"/>
              </a:ext>
            </a:extLst>
          </p:cNvPr>
          <p:cNvSpPr txBox="1"/>
          <p:nvPr/>
        </p:nvSpPr>
        <p:spPr>
          <a:xfrm>
            <a:off x="8788400" y="5114727"/>
            <a:ext cx="184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i="1" dirty="0"/>
              <a:t>The ASEAN Post,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DF4E0-8B67-4445-B26C-9EE279B102AB}"/>
              </a:ext>
            </a:extLst>
          </p:cNvPr>
          <p:cNvSpPr txBox="1"/>
          <p:nvPr/>
        </p:nvSpPr>
        <p:spPr>
          <a:xfrm>
            <a:off x="7618645" y="919858"/>
            <a:ext cx="402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KELAZIMAN MEROKOK DI KALANGAN </a:t>
            </a:r>
          </a:p>
          <a:p>
            <a:r>
              <a:rPr lang="en-US" dirty="0"/>
              <a:t>ORANG ASIA (LELAKI)</a:t>
            </a:r>
          </a:p>
        </p:txBody>
      </p:sp>
    </p:spTree>
    <p:extLst>
      <p:ext uri="{BB962C8B-B14F-4D97-AF65-F5344CB8AC3E}">
        <p14:creationId xmlns:p14="http://schemas.microsoft.com/office/powerpoint/2010/main" val="51104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AC50-8465-47E4-B0C1-D75186F9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merokok</a:t>
            </a:r>
            <a:r>
              <a:rPr lang="en-US" sz="2800" dirty="0"/>
              <a:t>, </a:t>
            </a:r>
            <a:r>
              <a:rPr lang="en-US" sz="2800" dirty="0" err="1"/>
              <a:t>kebanyakannya</a:t>
            </a:r>
            <a:r>
              <a:rPr lang="en-US" sz="2800" dirty="0"/>
              <a:t> </a:t>
            </a:r>
            <a:r>
              <a:rPr lang="en-US" sz="2800" dirty="0" err="1"/>
              <a:t>bermula</a:t>
            </a:r>
            <a:r>
              <a:rPr lang="en-US" sz="2800" dirty="0"/>
              <a:t> </a:t>
            </a:r>
            <a:r>
              <a:rPr lang="en-US" sz="2800" dirty="0" err="1"/>
              <a:t>semasa</a:t>
            </a:r>
            <a:r>
              <a:rPr lang="en-US" sz="2800" dirty="0"/>
              <a:t> </a:t>
            </a:r>
            <a:r>
              <a:rPr lang="en-US" sz="2800" dirty="0" err="1"/>
              <a:t>remaja</a:t>
            </a:r>
            <a:r>
              <a:rPr lang="en-US" sz="2800" dirty="0"/>
              <a:t>,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</a:t>
            </a:r>
            <a:r>
              <a:rPr lang="en-US" sz="2800" dirty="0" err="1"/>
              <a:t>rakan</a:t>
            </a:r>
            <a:r>
              <a:rPr lang="en-US" sz="2800" dirty="0"/>
              <a:t> </a:t>
            </a:r>
            <a:r>
              <a:rPr lang="en-US" sz="2800" dirty="0" err="1"/>
              <a:t>sebaya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cuba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hala</a:t>
            </a:r>
            <a:r>
              <a:rPr lang="en-US" sz="2800" dirty="0"/>
              <a:t> </a:t>
            </a:r>
            <a:r>
              <a:rPr lang="en-US" sz="2800" dirty="0" err="1"/>
              <a:t>tuju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.</a:t>
            </a:r>
            <a:br>
              <a:rPr lang="en-US" sz="2800" dirty="0"/>
            </a:br>
            <a:endParaRPr lang="en-MY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7631E-686C-4292-B92A-AB3FD02E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648966"/>
            <a:ext cx="4449128" cy="2960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AAC07-E8AB-465D-9CB0-3D41B304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377221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480B-CD0C-4159-B76A-32C35A0D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Bahan-bahan</a:t>
            </a:r>
            <a:r>
              <a:rPr lang="en-MY" dirty="0"/>
              <a:t> </a:t>
            </a:r>
            <a:r>
              <a:rPr lang="en-MY" dirty="0" err="1"/>
              <a:t>Berbahaya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Rokok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846C-E61B-4014-A430-9C76099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dirty="0" err="1"/>
              <a:t>Kajian</a:t>
            </a:r>
            <a:r>
              <a:rPr lang="en-MY" sz="2800" dirty="0"/>
              <a:t> </a:t>
            </a:r>
            <a:r>
              <a:rPr lang="en-MY" sz="2800" dirty="0" err="1"/>
              <a:t>saintifik</a:t>
            </a:r>
            <a:r>
              <a:rPr lang="en-MY" sz="2800" dirty="0"/>
              <a:t> </a:t>
            </a:r>
            <a:r>
              <a:rPr lang="en-MY" sz="2800" dirty="0" err="1"/>
              <a:t>menunjukkan</a:t>
            </a:r>
            <a:r>
              <a:rPr lang="en-MY" sz="2800" dirty="0"/>
              <a:t> </a:t>
            </a:r>
            <a:r>
              <a:rPr lang="en-MY" sz="2800" dirty="0" err="1"/>
              <a:t>bahawa</a:t>
            </a:r>
            <a:r>
              <a:rPr lang="en-MY" sz="2800" dirty="0"/>
              <a:t> </a:t>
            </a:r>
            <a:r>
              <a:rPr lang="en-MY" sz="2800" dirty="0" err="1"/>
              <a:t>merokok</a:t>
            </a:r>
            <a:r>
              <a:rPr lang="en-MY" sz="2800" dirty="0"/>
              <a:t> </a:t>
            </a:r>
            <a:r>
              <a:rPr lang="en-MY" sz="2800" dirty="0" err="1"/>
              <a:t>mengandungi</a:t>
            </a:r>
            <a:r>
              <a:rPr lang="en-MY" sz="2800" dirty="0"/>
              <a:t> </a:t>
            </a:r>
            <a:r>
              <a:rPr lang="en-MY" sz="2800" dirty="0" err="1"/>
              <a:t>banyak</a:t>
            </a:r>
            <a:r>
              <a:rPr lang="en-MY" sz="2800" dirty="0"/>
              <a:t> </a:t>
            </a:r>
            <a:r>
              <a:rPr lang="en-MY" sz="2800" dirty="0" err="1"/>
              <a:t>bahan</a:t>
            </a:r>
            <a:r>
              <a:rPr lang="en-MY" sz="2800" dirty="0"/>
              <a:t> </a:t>
            </a:r>
            <a:r>
              <a:rPr lang="en-MY" sz="2800" dirty="0" err="1"/>
              <a:t>kimia</a:t>
            </a:r>
            <a:r>
              <a:rPr lang="en-MY" sz="2800" dirty="0"/>
              <a:t> </a:t>
            </a:r>
            <a:r>
              <a:rPr lang="en-MY" sz="2800" dirty="0" err="1"/>
              <a:t>berbahaya</a:t>
            </a:r>
            <a:r>
              <a:rPr lang="en-MY" sz="2800" dirty="0"/>
              <a:t>.</a:t>
            </a:r>
          </a:p>
          <a:p>
            <a:r>
              <a:rPr lang="en-MY" sz="2800" dirty="0" err="1"/>
              <a:t>Terdapat</a:t>
            </a:r>
            <a:r>
              <a:rPr lang="en-MY" sz="2800" dirty="0"/>
              <a:t> </a:t>
            </a:r>
            <a:r>
              <a:rPr lang="en-MY" sz="2800" dirty="0" err="1"/>
              <a:t>kira-kira</a:t>
            </a:r>
            <a:r>
              <a:rPr lang="en-MY" sz="2800" dirty="0"/>
              <a:t> 4000 </a:t>
            </a:r>
            <a:r>
              <a:rPr lang="en-MY" sz="2800" dirty="0" err="1"/>
              <a:t>bahan</a:t>
            </a:r>
            <a:r>
              <a:rPr lang="en-MY" sz="2800" dirty="0"/>
              <a:t> </a:t>
            </a:r>
            <a:r>
              <a:rPr lang="en-MY" sz="2800" dirty="0" err="1"/>
              <a:t>kimia</a:t>
            </a:r>
            <a:r>
              <a:rPr lang="en-MY" sz="2800" dirty="0"/>
              <a:t> </a:t>
            </a:r>
            <a:r>
              <a:rPr lang="en-MY" sz="2800" dirty="0" err="1"/>
              <a:t>berbeza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asap </a:t>
            </a:r>
            <a:r>
              <a:rPr lang="en-MY" sz="2800" dirty="0" err="1"/>
              <a:t>tembakau</a:t>
            </a:r>
            <a:r>
              <a:rPr lang="en-MY" sz="2800" dirty="0"/>
              <a:t> yang </a:t>
            </a:r>
            <a:r>
              <a:rPr lang="en-MY" sz="2800" dirty="0" err="1"/>
              <a:t>mungkin</a:t>
            </a:r>
            <a:r>
              <a:rPr lang="en-MY" sz="2800" dirty="0"/>
              <a:t> </a:t>
            </a:r>
            <a:r>
              <a:rPr lang="en-MY" sz="2800" dirty="0" err="1"/>
              <a:t>dihidu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err="1"/>
              <a:t>seseorang</a:t>
            </a:r>
            <a:r>
              <a:rPr lang="en-MY" sz="2800" dirty="0"/>
              <a:t> yang </a:t>
            </a:r>
            <a:r>
              <a:rPr lang="en-MY" sz="2800" dirty="0" err="1"/>
              <a:t>berdekatan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perokok</a:t>
            </a:r>
            <a:r>
              <a:rPr lang="en-MY" sz="2800" dirty="0"/>
              <a:t>.</a:t>
            </a:r>
          </a:p>
          <a:p>
            <a:r>
              <a:rPr lang="en-MY" sz="2800" dirty="0" err="1"/>
              <a:t>Bahan-bahan</a:t>
            </a:r>
            <a:r>
              <a:rPr lang="en-MY" sz="2800" dirty="0"/>
              <a:t> </a:t>
            </a:r>
            <a:r>
              <a:rPr lang="en-MY" sz="2800" dirty="0" err="1"/>
              <a:t>kimia</a:t>
            </a:r>
            <a:r>
              <a:rPr lang="en-MY" sz="2800" dirty="0"/>
              <a:t> </a:t>
            </a:r>
            <a:r>
              <a:rPr lang="en-MY" sz="2800" dirty="0" err="1"/>
              <a:t>berbahaya</a:t>
            </a:r>
            <a:r>
              <a:rPr lang="en-MY" sz="2800" dirty="0"/>
              <a:t> </a:t>
            </a:r>
            <a:r>
              <a:rPr lang="en-MY" sz="2800" dirty="0" err="1"/>
              <a:t>ini</a:t>
            </a:r>
            <a:r>
              <a:rPr lang="en-MY" sz="2800" dirty="0"/>
              <a:t> juga </a:t>
            </a:r>
            <a:r>
              <a:rPr lang="en-MY" sz="2800" dirty="0" err="1"/>
              <a:t>melekat</a:t>
            </a:r>
            <a:r>
              <a:rPr lang="en-MY" sz="2800" dirty="0"/>
              <a:t> </a:t>
            </a:r>
            <a:r>
              <a:rPr lang="en-MY" sz="2800" dirty="0" err="1"/>
              <a:t>pada</a:t>
            </a:r>
            <a:r>
              <a:rPr lang="en-MY" sz="2800" dirty="0"/>
              <a:t> </a:t>
            </a:r>
            <a:r>
              <a:rPr lang="en-MY" sz="2800" dirty="0" err="1"/>
              <a:t>pakaian</a:t>
            </a:r>
            <a:r>
              <a:rPr lang="en-MY" sz="2800" dirty="0"/>
              <a:t>, </a:t>
            </a:r>
            <a:r>
              <a:rPr lang="en-MY" sz="2800" dirty="0" err="1"/>
              <a:t>perabot</a:t>
            </a:r>
            <a:r>
              <a:rPr lang="en-MY" sz="2800" dirty="0"/>
              <a:t>, </a:t>
            </a:r>
            <a:r>
              <a:rPr lang="en-MY" sz="2800" dirty="0" err="1"/>
              <a:t>dinding</a:t>
            </a:r>
            <a:r>
              <a:rPr lang="en-MY" sz="2800" dirty="0"/>
              <a:t>, </a:t>
            </a:r>
            <a:r>
              <a:rPr lang="en-MY" sz="2800" dirty="0" err="1"/>
              <a:t>dan</a:t>
            </a:r>
            <a:r>
              <a:rPr lang="en-MY" sz="2800" dirty="0"/>
              <a:t> di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kereta</a:t>
            </a:r>
            <a:r>
              <a:rPr lang="en-MY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76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B9FE-7E05-4B49-B00D-FE3E9EB7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Apa</a:t>
            </a:r>
            <a:r>
              <a:rPr lang="en-MY" dirty="0"/>
              <a:t> yang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Rokok</a:t>
            </a:r>
            <a:r>
              <a:rPr lang="en-MY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CB25A-1B96-4175-B86B-DE617F0C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25" y="866241"/>
            <a:ext cx="8325856" cy="51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0AF-0A6B-49C3-A9DE-BF30F5BE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Apakah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merokok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tubuh</a:t>
            </a:r>
            <a:r>
              <a:rPr lang="en-MY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6C3A0-2D4F-4219-8450-C04C1F0E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42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761EC-62A2-1041-8604-112E031ADDC1}"/>
              </a:ext>
            </a:extLst>
          </p:cNvPr>
          <p:cNvSpPr txBox="1"/>
          <p:nvPr/>
        </p:nvSpPr>
        <p:spPr>
          <a:xfrm>
            <a:off x="5809104" y="270593"/>
            <a:ext cx="405158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Kesan-Kesan</a:t>
            </a:r>
            <a:r>
              <a:rPr lang="en-US" sz="3200" dirty="0"/>
              <a:t> </a:t>
            </a:r>
            <a:r>
              <a:rPr lang="en-US" sz="3200" dirty="0" err="1"/>
              <a:t>Merokok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01FC0-6EC1-E448-84C4-D61568D03387}"/>
              </a:ext>
            </a:extLst>
          </p:cNvPr>
          <p:cNvSpPr txBox="1"/>
          <p:nvPr/>
        </p:nvSpPr>
        <p:spPr>
          <a:xfrm>
            <a:off x="4441363" y="1530983"/>
            <a:ext cx="255256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kanser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keseluruhan</a:t>
            </a:r>
            <a:r>
              <a:rPr lang="en-US" sz="1400" dirty="0"/>
              <a:t>  </a:t>
            </a:r>
            <a:r>
              <a:rPr lang="en-US" sz="1400" dirty="0" err="1"/>
              <a:t>hampir</a:t>
            </a:r>
            <a:r>
              <a:rPr lang="en-US" sz="1400" dirty="0"/>
              <a:t> </a:t>
            </a:r>
          </a:p>
          <a:p>
            <a:r>
              <a:rPr lang="en-US" sz="1400" dirty="0"/>
              <a:t>di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tubuh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B312D-9D7E-AA4F-AB48-A6A2976B444C}"/>
              </a:ext>
            </a:extLst>
          </p:cNvPr>
          <p:cNvSpPr txBox="1"/>
          <p:nvPr/>
        </p:nvSpPr>
        <p:spPr>
          <a:xfrm>
            <a:off x="4556692" y="2421930"/>
            <a:ext cx="191824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serangan</a:t>
            </a:r>
            <a:r>
              <a:rPr lang="en-US" sz="1400" dirty="0"/>
              <a:t> </a:t>
            </a:r>
            <a:r>
              <a:rPr lang="en-US" sz="1400" dirty="0" err="1"/>
              <a:t>jantung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penyakit</a:t>
            </a:r>
            <a:r>
              <a:rPr lang="en-US" sz="1400" dirty="0"/>
              <a:t> </a:t>
            </a:r>
            <a:r>
              <a:rPr lang="en-US" sz="1400" dirty="0" err="1"/>
              <a:t>jantung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AD2EA-9E17-AA41-8D8A-7D592111B273}"/>
              </a:ext>
            </a:extLst>
          </p:cNvPr>
          <p:cNvSpPr txBox="1"/>
          <p:nvPr/>
        </p:nvSpPr>
        <p:spPr>
          <a:xfrm>
            <a:off x="4293080" y="3270539"/>
            <a:ext cx="21818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strok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69C17-9D80-FC4F-942F-BA4167245C88}"/>
              </a:ext>
            </a:extLst>
          </p:cNvPr>
          <p:cNvSpPr txBox="1"/>
          <p:nvPr/>
        </p:nvSpPr>
        <p:spPr>
          <a:xfrm>
            <a:off x="4132442" y="3688261"/>
            <a:ext cx="23424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psoriasis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2E1BD-4B45-094E-B417-47EEB2F6230B}"/>
              </a:ext>
            </a:extLst>
          </p:cNvPr>
          <p:cNvSpPr txBox="1"/>
          <p:nvPr/>
        </p:nvSpPr>
        <p:spPr>
          <a:xfrm>
            <a:off x="4556692" y="4107105"/>
            <a:ext cx="18475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endParaRPr lang="en-US" sz="1400" dirty="0"/>
          </a:p>
          <a:p>
            <a:r>
              <a:rPr lang="en-US" sz="1400" dirty="0"/>
              <a:t>diabetes </a:t>
            </a:r>
            <a:r>
              <a:rPr lang="en-US" sz="1400" dirty="0" err="1"/>
              <a:t>jenis</a:t>
            </a:r>
            <a:r>
              <a:rPr lang="en-US" sz="1400" dirty="0"/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1BA9F-C0DF-3448-9553-9F5DC87C7721}"/>
              </a:ext>
            </a:extLst>
          </p:cNvPr>
          <p:cNvSpPr txBox="1"/>
          <p:nvPr/>
        </p:nvSpPr>
        <p:spPr>
          <a:xfrm>
            <a:off x="4293080" y="4774462"/>
            <a:ext cx="20985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osteoporosis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06C17-812C-DD46-9002-A512D2890346}"/>
              </a:ext>
            </a:extLst>
          </p:cNvPr>
          <p:cNvSpPr txBox="1"/>
          <p:nvPr/>
        </p:nvSpPr>
        <p:spPr>
          <a:xfrm>
            <a:off x="8719261" y="1530983"/>
            <a:ext cx="16472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kesihatan</a:t>
            </a:r>
            <a:endParaRPr lang="en-US" sz="1400" dirty="0"/>
          </a:p>
          <a:p>
            <a:r>
              <a:rPr lang="en-US" sz="1400" dirty="0"/>
              <a:t>mental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86C43-622E-0B44-B980-836E1D1B98D8}"/>
              </a:ext>
            </a:extLst>
          </p:cNvPr>
          <p:cNvSpPr txBox="1"/>
          <p:nvPr/>
        </p:nvSpPr>
        <p:spPr>
          <a:xfrm>
            <a:off x="8689443" y="2269647"/>
            <a:ext cx="2300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kehilangan</a:t>
            </a:r>
            <a:endParaRPr lang="en-US" sz="1400" dirty="0"/>
          </a:p>
          <a:p>
            <a:r>
              <a:rPr lang="en-US" sz="1400" dirty="0" err="1"/>
              <a:t>penglihatan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DB6A8-5157-324F-BC4A-E0010A6039C1}"/>
              </a:ext>
            </a:extLst>
          </p:cNvPr>
          <p:cNvSpPr txBox="1"/>
          <p:nvPr/>
        </p:nvSpPr>
        <p:spPr>
          <a:xfrm>
            <a:off x="8689443" y="2901207"/>
            <a:ext cx="1918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penyakit</a:t>
            </a:r>
            <a:r>
              <a:rPr lang="en-US" sz="1400" dirty="0"/>
              <a:t> </a:t>
            </a:r>
            <a:r>
              <a:rPr lang="en-US" sz="1400" dirty="0" err="1"/>
              <a:t>gusi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BB6B1-B3D3-4445-9D8E-CCE45F500541}"/>
              </a:ext>
            </a:extLst>
          </p:cNvPr>
          <p:cNvSpPr txBox="1"/>
          <p:nvPr/>
        </p:nvSpPr>
        <p:spPr>
          <a:xfrm>
            <a:off x="8689443" y="3532767"/>
            <a:ext cx="22364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Kerosakan</a:t>
            </a:r>
            <a:r>
              <a:rPr lang="en-US" sz="1400" dirty="0"/>
              <a:t> </a:t>
            </a:r>
            <a:r>
              <a:rPr lang="en-US" sz="1400" dirty="0" err="1"/>
              <a:t>paru-paru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dipulihkan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err="1"/>
              <a:t>paru-paru</a:t>
            </a:r>
            <a:r>
              <a:rPr lang="en-US" sz="1400" dirty="0"/>
              <a:t> </a:t>
            </a:r>
            <a:r>
              <a:rPr lang="en-US" sz="1400" dirty="0" err="1"/>
              <a:t>kronik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9EBD6-8048-3A4B-98B1-BA254A2FD28C}"/>
              </a:ext>
            </a:extLst>
          </p:cNvPr>
          <p:cNvSpPr txBox="1"/>
          <p:nvPr/>
        </p:nvSpPr>
        <p:spPr>
          <a:xfrm>
            <a:off x="8729403" y="4630325"/>
            <a:ext cx="19182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kesuburan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6972B-C554-3C48-8306-AEFE601E1E29}"/>
              </a:ext>
            </a:extLst>
          </p:cNvPr>
          <p:cNvSpPr txBox="1"/>
          <p:nvPr/>
        </p:nvSpPr>
        <p:spPr>
          <a:xfrm>
            <a:off x="8729403" y="5092446"/>
            <a:ext cx="1918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Penyembuhan</a:t>
            </a:r>
            <a:r>
              <a:rPr lang="en-US" sz="1400" dirty="0"/>
              <a:t> </a:t>
            </a:r>
            <a:r>
              <a:rPr lang="en-US" sz="1400" dirty="0" err="1"/>
              <a:t>luka</a:t>
            </a:r>
            <a:r>
              <a:rPr lang="en-US" sz="1400" dirty="0"/>
              <a:t> yang </a:t>
            </a:r>
            <a:r>
              <a:rPr lang="en-US" sz="1400" dirty="0" err="1"/>
              <a:t>lambat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22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4649-EA84-40DD-8815-4429CF8C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Kematian</a:t>
            </a:r>
            <a:r>
              <a:rPr lang="en-MY" dirty="0"/>
              <a:t> </a:t>
            </a:r>
            <a:r>
              <a:rPr lang="en-MY" dirty="0" err="1"/>
              <a:t>Paru-paru</a:t>
            </a:r>
            <a:r>
              <a:rPr lang="en-MY" dirty="0"/>
              <a:t> </a:t>
            </a:r>
            <a:r>
              <a:rPr lang="en-MY" dirty="0" err="1"/>
              <a:t>Seorang</a:t>
            </a:r>
            <a:r>
              <a:rPr lang="en-MY" dirty="0"/>
              <a:t> </a:t>
            </a:r>
            <a:r>
              <a:rPr lang="en-MY" dirty="0" err="1"/>
              <a:t>Perokok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57D5-D085-4079-BC69-8DC03DA80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55E0D-F7A2-49D2-930C-0E33ED97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55" y="1299844"/>
            <a:ext cx="6401858" cy="3841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28B7E-CB5B-EF41-B758-31D308488D4D}"/>
              </a:ext>
            </a:extLst>
          </p:cNvPr>
          <p:cNvSpPr txBox="1"/>
          <p:nvPr/>
        </p:nvSpPr>
        <p:spPr>
          <a:xfrm>
            <a:off x="4591879" y="4376366"/>
            <a:ext cx="22561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Paru-paru</a:t>
            </a:r>
            <a:r>
              <a:rPr lang="en-US" sz="2400" b="1" dirty="0"/>
              <a:t> </a:t>
            </a:r>
            <a:r>
              <a:rPr lang="en-US" sz="2400" b="1" dirty="0" err="1"/>
              <a:t>Bukan</a:t>
            </a:r>
            <a:r>
              <a:rPr lang="en-US" sz="2400" b="1" dirty="0"/>
              <a:t> </a:t>
            </a:r>
            <a:r>
              <a:rPr lang="en-US" sz="2400" b="1" dirty="0" err="1"/>
              <a:t>Perokok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476D7-0B86-1C49-8F8D-8F322909DE2C}"/>
              </a:ext>
            </a:extLst>
          </p:cNvPr>
          <p:cNvSpPr txBox="1"/>
          <p:nvPr/>
        </p:nvSpPr>
        <p:spPr>
          <a:xfrm>
            <a:off x="7805531" y="4362524"/>
            <a:ext cx="2421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Paru-paru</a:t>
            </a:r>
            <a:r>
              <a:rPr lang="en-US" sz="2400" b="1" dirty="0"/>
              <a:t> </a:t>
            </a:r>
            <a:r>
              <a:rPr lang="en-US" sz="2400" b="1" dirty="0" err="1"/>
              <a:t>Perokok</a:t>
            </a:r>
            <a:r>
              <a:rPr lang="en-US" sz="2400" b="1" dirty="0"/>
              <a:t> </a:t>
            </a:r>
            <a:r>
              <a:rPr lang="en-US" sz="2400" b="1" dirty="0" err="1"/>
              <a:t>Rokok</a:t>
            </a:r>
            <a:r>
              <a:rPr lang="en-US" sz="2400" b="1" dirty="0"/>
              <a:t> Rollup</a:t>
            </a:r>
          </a:p>
        </p:txBody>
      </p:sp>
    </p:spTree>
    <p:extLst>
      <p:ext uri="{BB962C8B-B14F-4D97-AF65-F5344CB8AC3E}">
        <p14:creationId xmlns:p14="http://schemas.microsoft.com/office/powerpoint/2010/main" val="373767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AAEB-8FD9-4ACD-BBF4-2222D0AC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MY" sz="4000" dirty="0"/>
            </a:br>
            <a:r>
              <a:rPr lang="en-MY" sz="4000" dirty="0" err="1"/>
              <a:t>Apakah</a:t>
            </a:r>
            <a:r>
              <a:rPr lang="en-MY" sz="4000" dirty="0"/>
              <a:t> </a:t>
            </a:r>
            <a:r>
              <a:rPr lang="en-MY" sz="4000" dirty="0" err="1"/>
              <a:t>itu</a:t>
            </a:r>
            <a:r>
              <a:rPr lang="en-MY" sz="4000" dirty="0"/>
              <a:t> "</a:t>
            </a:r>
            <a:r>
              <a:rPr lang="en-MY" sz="4000" dirty="0" err="1"/>
              <a:t>Perokok</a:t>
            </a:r>
            <a:r>
              <a:rPr lang="en-MY" sz="4000" dirty="0"/>
              <a:t> </a:t>
            </a:r>
            <a:r>
              <a:rPr lang="en-MY" sz="4000" dirty="0" err="1"/>
              <a:t>Pasif</a:t>
            </a:r>
            <a:r>
              <a:rPr lang="en-MY" sz="4000" dirty="0"/>
              <a:t>?"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489DE-6AF8-4D3F-ACEC-C5C3E4425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326" y="978852"/>
            <a:ext cx="3669452" cy="5120640"/>
          </a:xfrm>
        </p:spPr>
        <p:txBody>
          <a:bodyPr>
            <a:normAutofit fontScale="92500" lnSpcReduction="20000"/>
          </a:bodyPr>
          <a:lstStyle/>
          <a:p>
            <a:r>
              <a:rPr lang="en-MY" sz="2400" dirty="0" err="1"/>
              <a:t>Merokok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pasif</a:t>
            </a:r>
            <a:r>
              <a:rPr lang="en-MY" sz="2400" dirty="0"/>
              <a:t> </a:t>
            </a:r>
            <a:r>
              <a:rPr lang="en-MY" sz="2400" dirty="0" err="1"/>
              <a:t>ialah</a:t>
            </a:r>
            <a:r>
              <a:rPr lang="en-MY" sz="2400" dirty="0"/>
              <a:t> </a:t>
            </a:r>
            <a:r>
              <a:rPr lang="en-MY" sz="2400" dirty="0" err="1"/>
              <a:t>apabila</a:t>
            </a:r>
            <a:r>
              <a:rPr lang="en-MY" sz="2400" dirty="0"/>
              <a:t> </a:t>
            </a:r>
            <a:r>
              <a:rPr lang="en-MY" sz="2400" dirty="0" err="1"/>
              <a:t>anda</a:t>
            </a:r>
            <a:r>
              <a:rPr lang="en-MY" sz="2400" dirty="0"/>
              <a:t> </a:t>
            </a:r>
            <a:r>
              <a:rPr lang="en-MY" sz="2400" dirty="0" err="1"/>
              <a:t>menghidu</a:t>
            </a:r>
            <a:r>
              <a:rPr lang="en-MY" sz="2400" dirty="0"/>
              <a:t> asap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rokok</a:t>
            </a:r>
            <a:r>
              <a:rPr lang="en-MY" sz="2400" dirty="0"/>
              <a:t>, </a:t>
            </a:r>
            <a:r>
              <a:rPr lang="en-MY" sz="2400" dirty="0" err="1"/>
              <a:t>cerut</a:t>
            </a:r>
            <a:r>
              <a:rPr lang="en-MY" sz="2400" dirty="0"/>
              <a:t>,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paip</a:t>
            </a:r>
            <a:r>
              <a:rPr lang="en-MY" sz="2400" dirty="0"/>
              <a:t> orang lain.</a:t>
            </a:r>
          </a:p>
          <a:p>
            <a:r>
              <a:rPr lang="en-MY" sz="2400" dirty="0" err="1"/>
              <a:t>Ia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satu</a:t>
            </a:r>
            <a:r>
              <a:rPr lang="en-MY" sz="2400" dirty="0"/>
              <a:t> </a:t>
            </a:r>
            <a:r>
              <a:rPr lang="en-MY" sz="2400" dirty="0" err="1"/>
              <a:t>ancaman</a:t>
            </a:r>
            <a:r>
              <a:rPr lang="en-MY" sz="2400" dirty="0"/>
              <a:t> </a:t>
            </a:r>
            <a:r>
              <a:rPr lang="en-MY" sz="2400" dirty="0" err="1"/>
              <a:t>kesihatan</a:t>
            </a:r>
            <a:r>
              <a:rPr lang="en-MY" sz="2400" dirty="0"/>
              <a:t> yang </a:t>
            </a:r>
            <a:r>
              <a:rPr lang="en-MY" sz="2400" dirty="0" err="1"/>
              <a:t>serius</a:t>
            </a:r>
            <a:r>
              <a:rPr lang="en-MY" sz="2400" dirty="0"/>
              <a:t> — </a:t>
            </a:r>
            <a:r>
              <a:rPr lang="en-MY" sz="2400" dirty="0" err="1"/>
              <a:t>terdedah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asap </a:t>
            </a:r>
            <a:r>
              <a:rPr lang="en-MY" sz="2400" dirty="0" err="1"/>
              <a:t>tembakau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seketika</a:t>
            </a:r>
            <a:r>
              <a:rPr lang="en-MY" sz="2400" dirty="0"/>
              <a:t> </a:t>
            </a:r>
            <a:r>
              <a:rPr lang="en-MY" sz="2400" dirty="0" err="1"/>
              <a:t>saja</a:t>
            </a:r>
            <a:r>
              <a:rPr lang="en-MY" sz="2400" dirty="0"/>
              <a:t> pun </a:t>
            </a:r>
            <a:r>
              <a:rPr lang="en-MY" sz="2400" dirty="0" err="1"/>
              <a:t>boleh</a:t>
            </a:r>
            <a:r>
              <a:rPr lang="en-MY" sz="2400" dirty="0"/>
              <a:t> </a:t>
            </a:r>
            <a:r>
              <a:rPr lang="en-MY" sz="2400" dirty="0" err="1"/>
              <a:t>menyebabkan</a:t>
            </a:r>
            <a:r>
              <a:rPr lang="en-MY" sz="2400" dirty="0"/>
              <a:t> </a:t>
            </a:r>
            <a:r>
              <a:rPr lang="en-MY" sz="2400" dirty="0" err="1"/>
              <a:t>kemudaratan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Bayi</a:t>
            </a:r>
            <a:r>
              <a:rPr lang="en-MY" sz="2400" dirty="0"/>
              <a:t> yang </a:t>
            </a:r>
            <a:r>
              <a:rPr lang="en-MY" sz="2400" dirty="0" err="1"/>
              <a:t>belum</a:t>
            </a:r>
            <a:r>
              <a:rPr lang="en-MY" sz="2400" dirty="0"/>
              <a:t> </a:t>
            </a:r>
            <a:r>
              <a:rPr lang="en-MY" sz="2400" dirty="0" err="1"/>
              <a:t>lahir</a:t>
            </a:r>
            <a:r>
              <a:rPr lang="en-MY" sz="2400" dirty="0"/>
              <a:t>, </a:t>
            </a:r>
            <a:r>
              <a:rPr lang="en-MY" sz="2400" dirty="0" err="1"/>
              <a:t>kanak-kanak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orang yang </a:t>
            </a:r>
            <a:r>
              <a:rPr lang="en-MY" sz="2400" dirty="0" err="1"/>
              <a:t>mengalami</a:t>
            </a:r>
            <a:r>
              <a:rPr lang="en-MY" sz="2400" dirty="0"/>
              <a:t> </a:t>
            </a:r>
            <a:r>
              <a:rPr lang="en-MY" sz="2400" dirty="0" err="1"/>
              <a:t>masalah</a:t>
            </a:r>
            <a:r>
              <a:rPr lang="en-MY" sz="2400" dirty="0"/>
              <a:t> </a:t>
            </a:r>
            <a:r>
              <a:rPr lang="en-MY" sz="2400" dirty="0" err="1"/>
              <a:t>pernafasan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yang paling </a:t>
            </a:r>
            <a:r>
              <a:rPr lang="en-MY" sz="2400" dirty="0" err="1"/>
              <a:t>berisiko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Ia</a:t>
            </a:r>
            <a:r>
              <a:rPr lang="en-MY" sz="2400" dirty="0"/>
              <a:t> juga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"</a:t>
            </a:r>
            <a:r>
              <a:rPr lang="en-MY" sz="2400" dirty="0" err="1"/>
              <a:t>perokok</a:t>
            </a:r>
            <a:r>
              <a:rPr lang="en-MY" sz="2400" dirty="0"/>
              <a:t> </a:t>
            </a:r>
            <a:r>
              <a:rPr lang="en-MY" sz="2400" dirty="0" err="1"/>
              <a:t>kedua</a:t>
            </a:r>
            <a:r>
              <a:rPr lang="en-MY" sz="2400" dirty="0"/>
              <a:t>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85886-E2C2-453D-9737-1B5FF2B6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704" y="223520"/>
            <a:ext cx="4442855" cy="2960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98764-8914-4B7F-B280-6D0ED192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703" y="3285172"/>
            <a:ext cx="4442855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9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08AB-25D8-443C-A968-5B447725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Merokok</a:t>
            </a:r>
            <a:r>
              <a:rPr lang="en-MY" dirty="0"/>
              <a:t> </a:t>
            </a:r>
            <a:r>
              <a:rPr lang="en-MY" dirty="0" err="1"/>
              <a:t>Pasif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1D16-7388-4747-B7DA-E7CF3D76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lapan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yang </a:t>
            </a:r>
            <a:r>
              <a:rPr lang="en-US" sz="2400" dirty="0" err="1"/>
              <a:t>mati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merokok</a:t>
            </a:r>
            <a:r>
              <a:rPr lang="en-US" sz="2400" dirty="0"/>
              <a:t>,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</a:t>
            </a:r>
            <a:r>
              <a:rPr lang="en-US" sz="2400" dirty="0" err="1"/>
              <a:t>mati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pendedahan</a:t>
            </a:r>
            <a:r>
              <a:rPr lang="en-US" sz="2400" dirty="0"/>
              <a:t> asap </a:t>
            </a:r>
            <a:r>
              <a:rPr lang="en-US" sz="2400" dirty="0" err="1"/>
              <a:t>rokok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</a:t>
            </a:r>
            <a:r>
              <a:rPr lang="en-US" sz="2400" dirty="0" err="1"/>
              <a:t>pasif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b="1" dirty="0"/>
              <a:t>25% </a:t>
            </a:r>
            <a:r>
              <a:rPr lang="en-US" sz="2400" b="1" dirty="0" err="1"/>
              <a:t>hingga</a:t>
            </a:r>
            <a:r>
              <a:rPr lang="en-US" sz="2400" b="1" dirty="0"/>
              <a:t> 30%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mendapat</a:t>
            </a:r>
            <a:r>
              <a:rPr lang="en-US" sz="2400" b="1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jantung</a:t>
            </a:r>
            <a:r>
              <a:rPr lang="en-US" sz="2400" b="1" dirty="0"/>
              <a:t>.</a:t>
            </a:r>
          </a:p>
          <a:p>
            <a:pPr lvl="1"/>
            <a:r>
              <a:rPr lang="en-US" sz="2400" dirty="0"/>
              <a:t>Asap </a:t>
            </a:r>
            <a:r>
              <a:rPr lang="en-US" sz="2400" dirty="0" err="1"/>
              <a:t>rokok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memburukkan</a:t>
            </a:r>
            <a:r>
              <a:rPr lang="en-US" sz="2400" dirty="0"/>
              <a:t> </a:t>
            </a:r>
            <a:r>
              <a:rPr lang="en-US" sz="2400" dirty="0" err="1"/>
              <a:t>pelbagai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:</a:t>
            </a:r>
          </a:p>
          <a:p>
            <a:pPr lvl="1"/>
            <a:r>
              <a:rPr lang="en-US" sz="1900" dirty="0" err="1"/>
              <a:t>Kanser</a:t>
            </a:r>
            <a:endParaRPr lang="en-US" sz="1900" dirty="0"/>
          </a:p>
          <a:p>
            <a:pPr lvl="1"/>
            <a:r>
              <a:rPr lang="en-US" sz="1900" dirty="0" err="1"/>
              <a:t>serangan</a:t>
            </a:r>
            <a:r>
              <a:rPr lang="en-US" sz="1900" dirty="0"/>
              <a:t> </a:t>
            </a:r>
            <a:r>
              <a:rPr lang="en-US" sz="1900" dirty="0" err="1"/>
              <a:t>jantung</a:t>
            </a:r>
            <a:endParaRPr lang="en-US" sz="1900" dirty="0"/>
          </a:p>
          <a:p>
            <a:pPr lvl="1"/>
            <a:r>
              <a:rPr lang="en-US" sz="1900" dirty="0" err="1"/>
              <a:t>penyakit</a:t>
            </a:r>
            <a:r>
              <a:rPr lang="en-US" sz="1900" dirty="0"/>
              <a:t> </a:t>
            </a:r>
            <a:r>
              <a:rPr lang="en-US" sz="1900" dirty="0" err="1"/>
              <a:t>jantung</a:t>
            </a:r>
            <a:endParaRPr lang="en-US" sz="1900" dirty="0"/>
          </a:p>
          <a:p>
            <a:pPr lvl="1"/>
            <a:r>
              <a:rPr lang="en-US" sz="1900" dirty="0" err="1"/>
              <a:t>jangkitan</a:t>
            </a:r>
            <a:r>
              <a:rPr lang="en-US" sz="1900" dirty="0"/>
              <a:t> </a:t>
            </a:r>
            <a:r>
              <a:rPr lang="en-US" sz="1900" dirty="0" err="1"/>
              <a:t>pernafasan</a:t>
            </a:r>
            <a:r>
              <a:rPr lang="en-US" sz="1900" dirty="0"/>
              <a:t> </a:t>
            </a:r>
            <a:r>
              <a:rPr lang="en-US" sz="1900" dirty="0" err="1"/>
              <a:t>seperti</a:t>
            </a:r>
            <a:r>
              <a:rPr lang="en-US" sz="1900" dirty="0"/>
              <a:t> </a:t>
            </a:r>
            <a:r>
              <a:rPr lang="en-US" sz="1900" dirty="0" err="1"/>
              <a:t>radang</a:t>
            </a:r>
            <a:r>
              <a:rPr lang="en-US" sz="1900" dirty="0"/>
              <a:t> </a:t>
            </a:r>
            <a:r>
              <a:rPr lang="en-US" sz="1900" dirty="0" err="1"/>
              <a:t>paru-paru</a:t>
            </a:r>
            <a:endParaRPr lang="en-US" sz="1900" dirty="0"/>
          </a:p>
          <a:p>
            <a:pPr lvl="1"/>
            <a:r>
              <a:rPr lang="en-US" sz="1900" dirty="0" err="1"/>
              <a:t>Asma</a:t>
            </a:r>
            <a:endParaRPr lang="en-US" sz="1900" dirty="0"/>
          </a:p>
          <a:p>
            <a:pPr lvl="1"/>
            <a:r>
              <a:rPr lang="en-US" sz="1900" dirty="0" err="1"/>
              <a:t>kencing</a:t>
            </a:r>
            <a:r>
              <a:rPr lang="en-US" sz="1900" dirty="0"/>
              <a:t> </a:t>
            </a:r>
            <a:r>
              <a:rPr lang="en-US" sz="1900" dirty="0" err="1"/>
              <a:t>manis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43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2A36-094E-47C6-A0F3-419C91E3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Bayi</a:t>
            </a:r>
            <a:r>
              <a:rPr lang="en-MY" dirty="0"/>
              <a:t> yang </a:t>
            </a:r>
            <a:r>
              <a:rPr lang="en-MY" dirty="0" err="1"/>
              <a:t>Belum</a:t>
            </a:r>
            <a:r>
              <a:rPr lang="en-MY" dirty="0"/>
              <a:t> </a:t>
            </a:r>
            <a:r>
              <a:rPr lang="en-MY" dirty="0" err="1"/>
              <a:t>Lahir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Merokok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6A-F601-4334-8515-93A60AE4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87" y="-20560"/>
            <a:ext cx="7997612" cy="5120640"/>
          </a:xfrm>
        </p:spPr>
        <p:txBody>
          <a:bodyPr>
            <a:normAutofit/>
          </a:bodyPr>
          <a:lstStyle/>
          <a:p>
            <a:r>
              <a:rPr lang="en-US" sz="2400" dirty="0" err="1"/>
              <a:t>Menghisap</a:t>
            </a:r>
            <a:r>
              <a:rPr lang="en-US" sz="2400" dirty="0"/>
              <a:t> </a:t>
            </a:r>
            <a:r>
              <a:rPr lang="en-US" sz="2400" dirty="0" err="1"/>
              <a:t>tembakau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menyedut</a:t>
            </a:r>
            <a:r>
              <a:rPr lang="en-US" sz="2400" dirty="0"/>
              <a:t> asap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</a:t>
            </a:r>
            <a:r>
              <a:rPr lang="en-US" sz="2400" dirty="0" err="1"/>
              <a:t>pasif</a:t>
            </a:r>
            <a:r>
              <a:rPr lang="en-US" sz="2400" dirty="0"/>
              <a:t> </a:t>
            </a:r>
            <a:r>
              <a:rPr lang="en-US" sz="2400" dirty="0" err="1"/>
              <a:t>semasa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menyusukan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:</a:t>
            </a:r>
          </a:p>
          <a:p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  <a:p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mati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pramatang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sumbing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, </a:t>
            </a:r>
            <a:r>
              <a:rPr lang="en-US" dirty="0" err="1"/>
              <a:t>sumbing</a:t>
            </a:r>
            <a:r>
              <a:rPr lang="en-US" dirty="0"/>
              <a:t> </a:t>
            </a:r>
            <a:r>
              <a:rPr lang="en-US" dirty="0" err="1"/>
              <a:t>lelangit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kedua-duanya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A832ED-AA13-4787-9D4A-E3C0FA5CC547}"/>
                  </a:ext>
                </a:extLst>
              </p14:cNvPr>
              <p14:cNvContentPartPr/>
              <p14:nvPr/>
            </p14:nvContentPartPr>
            <p14:xfrm>
              <a:off x="1239440" y="2539760"/>
              <a:ext cx="360" cy="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A832ED-AA13-4787-9D4A-E3C0FA5CC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0440" y="2530760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BB4AB9-8F92-403D-A65C-244FF5DFC551}"/>
                  </a:ext>
                </a:extLst>
              </p14:cNvPr>
              <p14:cNvContentPartPr/>
              <p14:nvPr/>
            </p14:nvContentPartPr>
            <p14:xfrm>
              <a:off x="1534280" y="36474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BB4AB9-8F92-403D-A65C-244FF5DFC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5280" y="3638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63C226-D1EC-41C3-A449-FA3C53AC9BFF}"/>
                  </a:ext>
                </a:extLst>
              </p14:cNvPr>
              <p14:cNvContentPartPr/>
              <p14:nvPr/>
            </p14:nvContentPartPr>
            <p14:xfrm>
              <a:off x="629960" y="36878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63C226-D1EC-41C3-A449-FA3C53AC9B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960" y="36788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FCEB41-F0DD-4310-8B45-1CFC5B1F0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865" y="4100134"/>
            <a:ext cx="4794616" cy="28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0FF6-1C8F-491F-A8CA-E16847C1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000" dirty="0" err="1"/>
              <a:t>Kandungan</a:t>
            </a:r>
            <a:r>
              <a:rPr lang="en-MY" sz="4000" dirty="0"/>
              <a:t> </a:t>
            </a:r>
            <a:r>
              <a:rPr lang="en-MY" sz="4000" dirty="0" err="1"/>
              <a:t>presentasi</a:t>
            </a:r>
            <a:r>
              <a:rPr lang="en-MY" sz="4000" dirty="0"/>
              <a:t> </a:t>
            </a:r>
            <a:r>
              <a:rPr lang="en-MY" sz="4000" dirty="0" err="1"/>
              <a:t>ini</a:t>
            </a:r>
            <a:r>
              <a:rPr lang="en-MY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49FE-4830-4FF3-A27D-F7AEEF3E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 err="1"/>
              <a:t>Menerangkan</a:t>
            </a:r>
            <a:r>
              <a:rPr lang="en-MY" sz="2400" dirty="0"/>
              <a:t> </a:t>
            </a:r>
            <a:r>
              <a:rPr lang="en-MY" sz="2400" dirty="0" err="1"/>
              <a:t>konsep</a:t>
            </a:r>
            <a:r>
              <a:rPr lang="en-MY" sz="2400" dirty="0"/>
              <a:t> </a:t>
            </a:r>
            <a:r>
              <a:rPr lang="en-MY" sz="2400" dirty="0" err="1"/>
              <a:t>tentang</a:t>
            </a:r>
            <a:r>
              <a:rPr lang="en-MY" sz="2400" dirty="0"/>
              <a:t> “</a:t>
            </a:r>
            <a:r>
              <a:rPr lang="en-MY" sz="2400" dirty="0" err="1"/>
              <a:t>kesederahanaan</a:t>
            </a:r>
            <a:r>
              <a:rPr lang="en-MY" sz="2400" dirty="0"/>
              <a:t> / </a:t>
            </a:r>
            <a:r>
              <a:rPr lang="en-MY" sz="2400" dirty="0" err="1"/>
              <a:t>pertarakan</a:t>
            </a:r>
            <a:r>
              <a:rPr lang="en-MY" sz="2400" dirty="0"/>
              <a:t>” </a:t>
            </a:r>
          </a:p>
          <a:p>
            <a:r>
              <a:rPr lang="en-MY" sz="2400" dirty="0" err="1"/>
              <a:t>Membincangkan</a:t>
            </a:r>
            <a:r>
              <a:rPr lang="en-MY" sz="2400" dirty="0"/>
              <a:t> </a:t>
            </a:r>
            <a:r>
              <a:rPr lang="en-MY" sz="2400" dirty="0" err="1"/>
              <a:t>kesan-kesan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/>
              <a:t>badan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mengamalkan</a:t>
            </a:r>
            <a:r>
              <a:rPr lang="en-MY" sz="2400" dirty="0"/>
              <a:t> </a:t>
            </a:r>
            <a:r>
              <a:rPr lang="en-MY" sz="2400" dirty="0" err="1"/>
              <a:t>tabiat</a:t>
            </a:r>
            <a:r>
              <a:rPr lang="en-MY" sz="2400" dirty="0"/>
              <a:t> </a:t>
            </a:r>
            <a:r>
              <a:rPr lang="en-MY" sz="2400" dirty="0" err="1"/>
              <a:t>meminum</a:t>
            </a:r>
            <a:r>
              <a:rPr lang="en-MY" sz="2400" dirty="0"/>
              <a:t> </a:t>
            </a:r>
            <a:r>
              <a:rPr lang="en-MY" sz="2400" dirty="0" err="1"/>
              <a:t>alkohol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merokok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3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EFA3-0B2A-4F21-A427-71AE9F70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MY" dirty="0"/>
            </a:br>
            <a:r>
              <a:rPr lang="en-MY" dirty="0" err="1"/>
              <a:t>Apakah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“ASAP ROKOK KETIGA?”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4AC2-D065-4EE4-AF34-6DF9FD30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Asap </a:t>
            </a:r>
            <a:r>
              <a:rPr lang="en-MY" sz="2400" dirty="0" err="1"/>
              <a:t>rokok</a:t>
            </a:r>
            <a:r>
              <a:rPr lang="en-MY" sz="2400" dirty="0"/>
              <a:t> </a:t>
            </a:r>
            <a:r>
              <a:rPr lang="en-MY" sz="2400" dirty="0" err="1"/>
              <a:t>ketiga</a:t>
            </a:r>
            <a:r>
              <a:rPr lang="en-MY" sz="2400" dirty="0"/>
              <a:t> </a:t>
            </a:r>
            <a:r>
              <a:rPr lang="en-MY" sz="2400" dirty="0" err="1"/>
              <a:t>terdiri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bahan-bahan</a:t>
            </a:r>
            <a:r>
              <a:rPr lang="en-MY" sz="2400" dirty="0"/>
              <a:t> </a:t>
            </a:r>
            <a:r>
              <a:rPr lang="en-MY" sz="2400" dirty="0" err="1"/>
              <a:t>pencemar</a:t>
            </a:r>
            <a:r>
              <a:rPr lang="en-MY" sz="2400" dirty="0"/>
              <a:t> yang </a:t>
            </a:r>
            <a:r>
              <a:rPr lang="en-MY" sz="2400" dirty="0" err="1"/>
              <a:t>mengendap</a:t>
            </a:r>
            <a:r>
              <a:rPr lang="en-MY" sz="2400" dirty="0"/>
              <a:t> di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rumah</a:t>
            </a:r>
            <a:r>
              <a:rPr lang="en-MY" sz="2400" dirty="0"/>
              <a:t> </a:t>
            </a:r>
            <a:r>
              <a:rPr lang="en-MY" sz="2400" dirty="0" err="1"/>
              <a:t>apabila</a:t>
            </a:r>
            <a:r>
              <a:rPr lang="en-MY" sz="2400" dirty="0"/>
              <a:t> </a:t>
            </a:r>
            <a:r>
              <a:rPr lang="en-MY" sz="2400" dirty="0" err="1"/>
              <a:t>tembakau</a:t>
            </a:r>
            <a:r>
              <a:rPr lang="en-MY" sz="2400" dirty="0"/>
              <a:t> </a:t>
            </a:r>
            <a:r>
              <a:rPr lang="en-MY" sz="2400" dirty="0" err="1"/>
              <a:t>dihisap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Bahan-bahan</a:t>
            </a:r>
            <a:r>
              <a:rPr lang="en-MY" sz="2400" dirty="0"/>
              <a:t> </a:t>
            </a:r>
            <a:r>
              <a:rPr lang="en-MY" sz="2400" dirty="0" err="1"/>
              <a:t>kimia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asap </a:t>
            </a:r>
            <a:r>
              <a:rPr lang="en-MY" sz="2400" dirty="0" err="1"/>
              <a:t>rokok</a:t>
            </a:r>
            <a:r>
              <a:rPr lang="en-MY" sz="2400" dirty="0"/>
              <a:t> </a:t>
            </a:r>
            <a:r>
              <a:rPr lang="en-MY" sz="2400" dirty="0" err="1"/>
              <a:t>ketiga</a:t>
            </a:r>
            <a:r>
              <a:rPr lang="en-MY" sz="2400" dirty="0"/>
              <a:t> </a:t>
            </a:r>
            <a:r>
              <a:rPr lang="en-MY" sz="2400" dirty="0" err="1"/>
              <a:t>termasuk</a:t>
            </a:r>
            <a:r>
              <a:rPr lang="en-MY" sz="2400" dirty="0"/>
              <a:t> </a:t>
            </a:r>
            <a:r>
              <a:rPr lang="en-MY" sz="2400" dirty="0" err="1"/>
              <a:t>nikotin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bahan-bahan</a:t>
            </a:r>
            <a:r>
              <a:rPr lang="en-MY" sz="2400" dirty="0"/>
              <a:t> </a:t>
            </a:r>
            <a:r>
              <a:rPr lang="en-MY" sz="2400" dirty="0" err="1"/>
              <a:t>penyebab</a:t>
            </a:r>
            <a:r>
              <a:rPr lang="en-MY" sz="2400" dirty="0"/>
              <a:t> </a:t>
            </a:r>
            <a:r>
              <a:rPr lang="en-MY" sz="2400" dirty="0" err="1"/>
              <a:t>kanser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formaldehid</a:t>
            </a:r>
            <a:r>
              <a:rPr lang="en-MY" sz="2400" dirty="0"/>
              <a:t>, </a:t>
            </a:r>
            <a:r>
              <a:rPr lang="en-MY" sz="2400" dirty="0" err="1"/>
              <a:t>naftalena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lain-lain.</a:t>
            </a:r>
          </a:p>
          <a:p>
            <a:r>
              <a:rPr lang="en-MY" sz="2400" dirty="0" err="1"/>
              <a:t>Ia</a:t>
            </a:r>
            <a:r>
              <a:rPr lang="en-MY" sz="2400" dirty="0"/>
              <a:t> </a:t>
            </a:r>
            <a:r>
              <a:rPr lang="en-MY" sz="2400" dirty="0" err="1"/>
              <a:t>terkumpul</a:t>
            </a:r>
            <a:r>
              <a:rPr lang="en-MY" sz="2400" dirty="0"/>
              <a:t> di </a:t>
            </a:r>
            <a:r>
              <a:rPr lang="en-MY" sz="2400" dirty="0" err="1"/>
              <a:t>permukaan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semasa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semasa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boleh</a:t>
            </a:r>
            <a:r>
              <a:rPr lang="en-MY" sz="2400" dirty="0"/>
              <a:t> </a:t>
            </a:r>
            <a:r>
              <a:rPr lang="en-MY" sz="2400" dirty="0" err="1"/>
              <a:t>melekat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kebanyakan</a:t>
            </a:r>
            <a:r>
              <a:rPr lang="en-MY" sz="2400" dirty="0"/>
              <a:t> </a:t>
            </a:r>
            <a:r>
              <a:rPr lang="en-MY" sz="2400" dirty="0" err="1"/>
              <a:t>permukaan</a:t>
            </a:r>
            <a:r>
              <a:rPr lang="en-MY" sz="2400" dirty="0"/>
              <a:t> </a:t>
            </a:r>
            <a:r>
              <a:rPr lang="en-MY" sz="2400" dirty="0" err="1"/>
              <a:t>lembut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pakaian</a:t>
            </a:r>
            <a:r>
              <a:rPr lang="en-MY" sz="2400" dirty="0"/>
              <a:t>, </a:t>
            </a:r>
            <a:r>
              <a:rPr lang="en-MY" sz="2400" dirty="0" err="1"/>
              <a:t>perabot</a:t>
            </a:r>
            <a:r>
              <a:rPr lang="en-MY" sz="2400" dirty="0"/>
              <a:t>, </a:t>
            </a:r>
            <a:r>
              <a:rPr lang="en-MY" sz="2400" dirty="0" err="1"/>
              <a:t>langsir</a:t>
            </a:r>
            <a:r>
              <a:rPr lang="en-MY" sz="2400" dirty="0"/>
              <a:t>, </a:t>
            </a:r>
            <a:r>
              <a:rPr lang="en-MY" sz="2400" dirty="0" err="1"/>
              <a:t>peralatan</a:t>
            </a:r>
            <a:r>
              <a:rPr lang="en-MY" sz="2400" dirty="0"/>
              <a:t>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/>
              <a:t>tidur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permaidani</a:t>
            </a:r>
            <a:r>
              <a:rPr lang="en-MY" sz="2400" dirty="0"/>
              <a:t>.</a:t>
            </a:r>
          </a:p>
          <a:p>
            <a:r>
              <a:rPr lang="en-MY" sz="2400" dirty="0"/>
              <a:t>Asap </a:t>
            </a:r>
            <a:r>
              <a:rPr lang="en-MY" sz="2400" dirty="0" err="1"/>
              <a:t>rokok</a:t>
            </a:r>
            <a:r>
              <a:rPr lang="en-MY" sz="2400" dirty="0"/>
              <a:t> </a:t>
            </a:r>
            <a:r>
              <a:rPr lang="en-MY" sz="2400" dirty="0" err="1"/>
              <a:t>ketiga</a:t>
            </a:r>
            <a:r>
              <a:rPr lang="en-MY" sz="2400" dirty="0"/>
              <a:t> </a:t>
            </a:r>
            <a:r>
              <a:rPr lang="en-MY" sz="2400" dirty="0" err="1"/>
              <a:t>menimbulkan</a:t>
            </a:r>
            <a:r>
              <a:rPr lang="en-MY" sz="2400" dirty="0"/>
              <a:t> </a:t>
            </a:r>
            <a:r>
              <a:rPr lang="en-MY" sz="2400" dirty="0" err="1"/>
              <a:t>potensi</a:t>
            </a:r>
            <a:r>
              <a:rPr lang="en-MY" sz="2400" dirty="0"/>
              <a:t> </a:t>
            </a:r>
            <a:r>
              <a:rPr lang="en-MY" sz="2400" dirty="0" err="1"/>
              <a:t>bahaya</a:t>
            </a:r>
            <a:r>
              <a:rPr lang="en-MY" sz="2400" dirty="0"/>
              <a:t> </a:t>
            </a:r>
            <a:r>
              <a:rPr lang="en-MY" sz="2400" dirty="0" err="1"/>
              <a:t>kesihatan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yang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merokok</a:t>
            </a:r>
            <a:r>
              <a:rPr lang="en-MY" sz="2400" dirty="0"/>
              <a:t> - </a:t>
            </a:r>
            <a:r>
              <a:rPr lang="en-MY" sz="2400" dirty="0" err="1"/>
              <a:t>terutamanya</a:t>
            </a:r>
            <a:r>
              <a:rPr lang="en-MY" sz="2400" dirty="0"/>
              <a:t> </a:t>
            </a:r>
            <a:r>
              <a:rPr lang="en-MY" sz="2400" dirty="0" err="1"/>
              <a:t>kanak-kanak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51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81AE3-73C2-460A-B472-B08FB785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31" y="1874520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Asap </a:t>
            </a:r>
            <a:r>
              <a:rPr lang="en-US" dirty="0" err="1"/>
              <a:t>rokok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perokok</a:t>
            </a:r>
            <a:r>
              <a:rPr lang="en-US" dirty="0"/>
              <a:t> - </a:t>
            </a:r>
            <a:r>
              <a:rPr lang="en-US" dirty="0" err="1"/>
              <a:t>terutamanya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1571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3B3F-5040-4E6A-AC82-50173E9A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92D5-B7A1-4B03-9A53-C9B1F33E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MY" sz="2800" dirty="0" err="1"/>
              <a:t>Penyelidikan</a:t>
            </a:r>
            <a:r>
              <a:rPr lang="en-MY" sz="2800" dirty="0"/>
              <a:t> </a:t>
            </a:r>
            <a:r>
              <a:rPr lang="en-MY" sz="2800" dirty="0" err="1"/>
              <a:t>jelas</a:t>
            </a:r>
            <a:r>
              <a:rPr lang="en-MY" sz="2800" dirty="0"/>
              <a:t> </a:t>
            </a:r>
            <a:r>
              <a:rPr lang="en-MY" sz="2800" dirty="0" err="1"/>
              <a:t>menunjukkan</a:t>
            </a:r>
            <a:r>
              <a:rPr lang="en-MY" sz="2800" dirty="0"/>
              <a:t> </a:t>
            </a:r>
            <a:r>
              <a:rPr lang="en-MY" sz="2800" dirty="0" err="1"/>
              <a:t>bahawa</a:t>
            </a:r>
            <a:r>
              <a:rPr lang="en-MY" sz="2800" dirty="0"/>
              <a:t> asap </a:t>
            </a:r>
            <a:r>
              <a:rPr lang="en-MY" sz="2800" dirty="0" err="1"/>
              <a:t>rokok</a:t>
            </a:r>
            <a:r>
              <a:rPr lang="en-MY" sz="2800" dirty="0"/>
              <a:t> </a:t>
            </a:r>
            <a:r>
              <a:rPr lang="en-MY" sz="2800" dirty="0" err="1"/>
              <a:t>kedua</a:t>
            </a:r>
            <a:r>
              <a:rPr lang="en-MY" sz="2800" dirty="0"/>
              <a:t> (</a:t>
            </a:r>
            <a:r>
              <a:rPr lang="en-MY" sz="2800" dirty="0" err="1"/>
              <a:t>perokok</a:t>
            </a:r>
            <a:r>
              <a:rPr lang="en-MY" sz="2800" dirty="0"/>
              <a:t> </a:t>
            </a:r>
            <a:r>
              <a:rPr lang="en-MY" sz="2800" dirty="0" err="1"/>
              <a:t>pasif</a:t>
            </a:r>
            <a:r>
              <a:rPr lang="en-MY" sz="2800" dirty="0"/>
              <a:t>) </a:t>
            </a:r>
            <a:r>
              <a:rPr lang="en-MY" sz="2800" dirty="0" err="1"/>
              <a:t>menyebabkan</a:t>
            </a:r>
            <a:r>
              <a:rPr lang="en-MY" sz="2800" dirty="0"/>
              <a:t> </a:t>
            </a:r>
            <a:r>
              <a:rPr lang="en-MY" sz="2800" dirty="0" err="1"/>
              <a:t>banyak</a:t>
            </a:r>
            <a:r>
              <a:rPr lang="en-MY" sz="2800" dirty="0"/>
              <a:t> </a:t>
            </a:r>
            <a:r>
              <a:rPr lang="en-MY" sz="2800" dirty="0" err="1"/>
              <a:t>masalah</a:t>
            </a:r>
            <a:r>
              <a:rPr lang="en-MY" sz="2800" dirty="0"/>
              <a:t> </a:t>
            </a:r>
            <a:r>
              <a:rPr lang="en-MY" sz="2800" dirty="0" err="1"/>
              <a:t>kesihatan</a:t>
            </a:r>
            <a:r>
              <a:rPr lang="en-MY" sz="2800" dirty="0"/>
              <a:t>, </a:t>
            </a:r>
            <a:r>
              <a:rPr lang="en-MY" sz="2800" dirty="0" err="1"/>
              <a:t>termasuk</a:t>
            </a:r>
            <a:r>
              <a:rPr lang="en-MY" sz="2800" dirty="0"/>
              <a:t> </a:t>
            </a:r>
            <a:r>
              <a:rPr lang="en-MY" sz="2800" dirty="0" err="1"/>
              <a:t>kanser</a:t>
            </a:r>
            <a:r>
              <a:rPr lang="en-MY" sz="2800" dirty="0"/>
              <a:t>, </a:t>
            </a:r>
            <a:r>
              <a:rPr lang="en-MY" sz="2800" dirty="0" err="1"/>
              <a:t>penyakit</a:t>
            </a:r>
            <a:r>
              <a:rPr lang="en-MY" sz="2800" dirty="0"/>
              <a:t> </a:t>
            </a:r>
            <a:r>
              <a:rPr lang="en-MY" sz="2800" dirty="0" err="1"/>
              <a:t>jantung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penyakit</a:t>
            </a:r>
            <a:r>
              <a:rPr lang="en-MY" sz="2800" dirty="0"/>
              <a:t> </a:t>
            </a:r>
            <a:r>
              <a:rPr lang="en-MY" sz="2800" dirty="0" err="1"/>
              <a:t>pernafasan</a:t>
            </a:r>
            <a:r>
              <a:rPr lang="en-MY" sz="2800" dirty="0"/>
              <a:t>.</a:t>
            </a:r>
          </a:p>
          <a:p>
            <a:r>
              <a:rPr lang="en-MY" sz="2800" dirty="0" err="1"/>
              <a:t>Kesan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pendedahan</a:t>
            </a:r>
            <a:r>
              <a:rPr lang="en-MY" sz="2800" dirty="0"/>
              <a:t> </a:t>
            </a:r>
            <a:r>
              <a:rPr lang="en-MY" sz="2800" dirty="0" err="1"/>
              <a:t>jangka</a:t>
            </a:r>
            <a:r>
              <a:rPr lang="en-MY" sz="2800" dirty="0"/>
              <a:t> </a:t>
            </a:r>
            <a:r>
              <a:rPr lang="en-MY" sz="2800" dirty="0" err="1"/>
              <a:t>panjang</a:t>
            </a:r>
            <a:r>
              <a:rPr lang="en-MY" sz="2800" dirty="0"/>
              <a:t> </a:t>
            </a:r>
            <a:r>
              <a:rPr lang="en-MY" sz="2800" dirty="0" err="1"/>
              <a:t>kepada</a:t>
            </a:r>
            <a:r>
              <a:rPr lang="en-MY" sz="2800" dirty="0"/>
              <a:t> </a:t>
            </a:r>
            <a:r>
              <a:rPr lang="en-MY" sz="2800" dirty="0" err="1"/>
              <a:t>toksin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asap </a:t>
            </a:r>
            <a:r>
              <a:rPr lang="en-MY" sz="2800" dirty="0" err="1"/>
              <a:t>rokok</a:t>
            </a:r>
            <a:r>
              <a:rPr lang="en-MY" sz="2800" dirty="0"/>
              <a:t> </a:t>
            </a:r>
            <a:r>
              <a:rPr lang="en-MY" sz="2800" dirty="0" err="1"/>
              <a:t>ketiga</a:t>
            </a:r>
            <a:r>
              <a:rPr lang="en-MY" sz="2800" dirty="0"/>
              <a:t> </a:t>
            </a:r>
            <a:r>
              <a:rPr lang="en-MY" sz="2800" dirty="0" err="1"/>
              <a:t>belum</a:t>
            </a:r>
            <a:r>
              <a:rPr lang="en-MY" sz="2800" dirty="0"/>
              <a:t> </a:t>
            </a:r>
            <a:r>
              <a:rPr lang="en-MY" sz="2800" dirty="0" err="1"/>
              <a:t>dikaji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sebaiknya</a:t>
            </a:r>
            <a:r>
              <a:rPr lang="en-MY" sz="2800" dirty="0"/>
              <a:t>.</a:t>
            </a:r>
          </a:p>
          <a:p>
            <a:r>
              <a:rPr lang="en-MY" sz="2800" b="1" dirty="0" err="1"/>
              <a:t>Tetapi</a:t>
            </a:r>
            <a:r>
              <a:rPr lang="en-MY" sz="2800" b="1" dirty="0"/>
              <a:t> </a:t>
            </a:r>
            <a:r>
              <a:rPr lang="en-MY" sz="2800" b="1" dirty="0" err="1"/>
              <a:t>penyelidikan</a:t>
            </a:r>
            <a:r>
              <a:rPr lang="en-MY" sz="2800" b="1" dirty="0"/>
              <a:t> </a:t>
            </a:r>
            <a:r>
              <a:rPr lang="en-MY" sz="2800" b="1" dirty="0" err="1"/>
              <a:t>telah</a:t>
            </a:r>
            <a:r>
              <a:rPr lang="en-MY" sz="2800" b="1" dirty="0"/>
              <a:t> </a:t>
            </a:r>
            <a:r>
              <a:rPr lang="en-MY" sz="2800" b="1" dirty="0" err="1"/>
              <a:t>menunjukkan</a:t>
            </a:r>
            <a:r>
              <a:rPr lang="en-MY" sz="2800" b="1" dirty="0"/>
              <a:t> </a:t>
            </a:r>
            <a:r>
              <a:rPr lang="en-MY" sz="2800" b="1" dirty="0" err="1"/>
              <a:t>bahawa</a:t>
            </a:r>
            <a:r>
              <a:rPr lang="en-MY" sz="2800" b="1" dirty="0"/>
              <a:t> </a:t>
            </a:r>
            <a:r>
              <a:rPr lang="en-MY" sz="2800" b="1" dirty="0" err="1"/>
              <a:t>merokok</a:t>
            </a:r>
            <a:r>
              <a:rPr lang="en-MY" sz="2800" b="1" dirty="0"/>
              <a:t> di </a:t>
            </a:r>
            <a:r>
              <a:rPr lang="en-MY" sz="2800" b="1" dirty="0" err="1"/>
              <a:t>dalam</a:t>
            </a:r>
            <a:r>
              <a:rPr lang="en-MY" sz="2800" b="1" dirty="0"/>
              <a:t> </a:t>
            </a:r>
            <a:r>
              <a:rPr lang="en-MY" sz="2800" b="1" dirty="0" err="1"/>
              <a:t>rumah</a:t>
            </a:r>
            <a:r>
              <a:rPr lang="en-MY" sz="2800" b="1" dirty="0"/>
              <a:t>/</a:t>
            </a:r>
            <a:r>
              <a:rPr lang="en-MY" sz="2800" b="1" dirty="0" err="1"/>
              <a:t>bangunan</a:t>
            </a:r>
            <a:r>
              <a:rPr lang="en-MY" sz="2800" b="1" dirty="0"/>
              <a:t> </a:t>
            </a:r>
            <a:r>
              <a:rPr lang="en-MY" sz="2800" b="1" dirty="0" err="1"/>
              <a:t>meningkatkan</a:t>
            </a:r>
            <a:r>
              <a:rPr lang="en-MY" sz="2800" b="1" dirty="0"/>
              <a:t> </a:t>
            </a:r>
            <a:r>
              <a:rPr lang="en-MY" sz="2800" b="1" dirty="0" err="1"/>
              <a:t>risiko</a:t>
            </a:r>
            <a:r>
              <a:rPr lang="en-MY" sz="2800" b="1" dirty="0"/>
              <a:t> </a:t>
            </a:r>
            <a:r>
              <a:rPr lang="en-MY" sz="2800" b="1" dirty="0" err="1"/>
              <a:t>pendedahan</a:t>
            </a:r>
            <a:r>
              <a:rPr lang="en-MY" sz="2800" b="1" dirty="0"/>
              <a:t> </a:t>
            </a:r>
            <a:r>
              <a:rPr lang="en-MY" sz="2800" b="1" dirty="0" err="1"/>
              <a:t>kepada</a:t>
            </a:r>
            <a:r>
              <a:rPr lang="en-MY" sz="2800" b="1" dirty="0"/>
              <a:t> </a:t>
            </a:r>
            <a:r>
              <a:rPr lang="en-MY" sz="2800" b="1" dirty="0" err="1"/>
              <a:t>bahan</a:t>
            </a:r>
            <a:r>
              <a:rPr lang="en-MY" sz="2800" b="1" dirty="0"/>
              <a:t> </a:t>
            </a:r>
            <a:r>
              <a:rPr lang="en-MY" sz="2800" b="1" dirty="0" err="1"/>
              <a:t>kimia</a:t>
            </a:r>
            <a:r>
              <a:rPr lang="en-MY" sz="2800" b="1" dirty="0"/>
              <a:t> </a:t>
            </a:r>
            <a:r>
              <a:rPr lang="en-MY" sz="2800" b="1" dirty="0" err="1"/>
              <a:t>berbahaya</a:t>
            </a:r>
            <a:r>
              <a:rPr lang="en-MY" sz="2800" b="1" dirty="0"/>
              <a:t>, </a:t>
            </a:r>
            <a:r>
              <a:rPr lang="en-MY" sz="2800" b="1" dirty="0" err="1"/>
              <a:t>dan</a:t>
            </a:r>
            <a:r>
              <a:rPr lang="en-MY" sz="2800" b="1" dirty="0"/>
              <a:t> </a:t>
            </a:r>
            <a:r>
              <a:rPr lang="en-MY" sz="2800" b="1" dirty="0" err="1"/>
              <a:t>pengudaraan</a:t>
            </a:r>
            <a:r>
              <a:rPr lang="en-MY" sz="2800" b="1" dirty="0"/>
              <a:t> </a:t>
            </a:r>
            <a:r>
              <a:rPr lang="en-MY" sz="2800" b="1" dirty="0" err="1"/>
              <a:t>serta</a:t>
            </a:r>
            <a:r>
              <a:rPr lang="en-MY" sz="2800" b="1" dirty="0"/>
              <a:t> </a:t>
            </a:r>
            <a:r>
              <a:rPr lang="en-MY" sz="2800" b="1" dirty="0" err="1"/>
              <a:t>pembersihan</a:t>
            </a:r>
            <a:r>
              <a:rPr lang="en-MY" sz="2800" b="1" dirty="0"/>
              <a:t> </a:t>
            </a:r>
            <a:r>
              <a:rPr lang="en-MY" sz="2800" b="1" dirty="0" err="1"/>
              <a:t>tidak</a:t>
            </a:r>
            <a:r>
              <a:rPr lang="en-MY" sz="2800" b="1" dirty="0"/>
              <a:t> </a:t>
            </a:r>
            <a:r>
              <a:rPr lang="en-MY" sz="2800" b="1" dirty="0" err="1"/>
              <a:t>dapat</a:t>
            </a:r>
            <a:r>
              <a:rPr lang="en-MY" sz="2800" b="1" dirty="0"/>
              <a:t> </a:t>
            </a:r>
            <a:r>
              <a:rPr lang="en-MY" sz="2800" b="1" dirty="0" err="1"/>
              <a:t>menghapuskan</a:t>
            </a:r>
            <a:r>
              <a:rPr lang="en-MY" sz="2800" b="1" dirty="0"/>
              <a:t> </a:t>
            </a:r>
            <a:r>
              <a:rPr lang="en-MY" sz="2800" b="1" dirty="0" err="1"/>
              <a:t>bahaya</a:t>
            </a:r>
            <a:r>
              <a:rPr lang="en-MY" sz="2800" b="1" dirty="0"/>
              <a:t> </a:t>
            </a:r>
            <a:r>
              <a:rPr lang="en-MY" sz="2800" b="1" dirty="0" err="1"/>
              <a:t>ini</a:t>
            </a:r>
            <a:r>
              <a:rPr lang="en-MY" sz="2800" b="1" dirty="0"/>
              <a:t> </a:t>
            </a:r>
            <a:r>
              <a:rPr lang="en-MY" sz="2800" b="1" dirty="0" err="1"/>
              <a:t>dengan</a:t>
            </a:r>
            <a:r>
              <a:rPr lang="en-MY" sz="2800" b="1" dirty="0"/>
              <a:t> </a:t>
            </a:r>
            <a:r>
              <a:rPr lang="en-MY" sz="2800" b="1" dirty="0" err="1"/>
              <a:t>secukupnya</a:t>
            </a:r>
            <a:r>
              <a:rPr lang="en-MY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9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AB8B9B-0036-4101-9BBB-0094E55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40" y="1298448"/>
            <a:ext cx="5554472" cy="3255264"/>
          </a:xfrm>
        </p:spPr>
        <p:txBody>
          <a:bodyPr>
            <a:normAutofit fontScale="90000"/>
          </a:bodyPr>
          <a:lstStyle/>
          <a:p>
            <a:r>
              <a:rPr lang="en-MY" dirty="0" err="1"/>
              <a:t>Sebelum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Menghentikan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keluarga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00A1F-AC0A-464E-9AC8-CEFB5115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4764024"/>
            <a:ext cx="7315200" cy="914400"/>
          </a:xfrm>
        </p:spPr>
        <p:txBody>
          <a:bodyPr>
            <a:normAutofit lnSpcReduction="10000"/>
          </a:bodyPr>
          <a:lstStyle/>
          <a:p>
            <a:r>
              <a:rPr lang="en-MY" dirty="0"/>
              <a:t>…Dan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yang </a:t>
            </a:r>
            <a:r>
              <a:rPr lang="en-MY" dirty="0" err="1"/>
              <a:t>berfikir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mahu</a:t>
            </a:r>
            <a:r>
              <a:rPr lang="en-MY" dirty="0"/>
              <a:t> </a:t>
            </a:r>
            <a:r>
              <a:rPr lang="en-MY" dirty="0" err="1"/>
              <a:t>merokok</a:t>
            </a:r>
            <a:r>
              <a:rPr lang="en-MY" dirty="0"/>
              <a:t>, </a:t>
            </a:r>
            <a:r>
              <a:rPr lang="en-MY" dirty="0" err="1"/>
              <a:t>Jangan</a:t>
            </a:r>
            <a:r>
              <a:rPr lang="en-MY" dirty="0"/>
              <a:t> </a:t>
            </a:r>
            <a:r>
              <a:rPr lang="en-MY" dirty="0" err="1"/>
              <a:t>merokok</a:t>
            </a:r>
            <a:r>
              <a:rPr lang="en-MY" dirty="0"/>
              <a:t>.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mudah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bermula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sukar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berhenti</a:t>
            </a:r>
            <a:r>
              <a:rPr lang="en-MY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918D9-12A1-4369-B921-AFF2E3AD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298448"/>
            <a:ext cx="3205480" cy="32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43237-A3AE-4BB3-8894-4DC26ABD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446" y="2246098"/>
            <a:ext cx="7315200" cy="3255264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r>
              <a:rPr lang="en-US" sz="4800" dirty="0" err="1"/>
              <a:t>Pertarakan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</a:t>
            </a:r>
            <a:r>
              <a:rPr lang="en-US" sz="4800" dirty="0" err="1"/>
              <a:t>menahan</a:t>
            </a:r>
            <a:r>
              <a:rPr lang="en-US" sz="4800" dirty="0"/>
              <a:t> </a:t>
            </a:r>
            <a:r>
              <a:rPr lang="en-US" sz="4800" dirty="0" err="1"/>
              <a:t>diri</a:t>
            </a:r>
            <a:r>
              <a:rPr lang="en-US" sz="4800" dirty="0"/>
              <a:t> </a:t>
            </a:r>
            <a:r>
              <a:rPr lang="en-US" sz="4800" dirty="0" err="1"/>
              <a:t>daripada</a:t>
            </a:r>
            <a:r>
              <a:rPr lang="en-US" sz="4800" dirty="0"/>
              <a:t> </a:t>
            </a:r>
            <a:r>
              <a:rPr lang="en-US" sz="4800" dirty="0" err="1"/>
              <a:t>perkara</a:t>
            </a:r>
            <a:r>
              <a:rPr lang="en-US" sz="4800" dirty="0"/>
              <a:t> yang </a:t>
            </a:r>
            <a:r>
              <a:rPr lang="en-US" sz="4800" dirty="0" err="1"/>
              <a:t>memudaratkan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kesederhanaan</a:t>
            </a:r>
            <a:r>
              <a:rPr lang="en-US" sz="4800" dirty="0"/>
              <a:t>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perkara</a:t>
            </a:r>
            <a:r>
              <a:rPr lang="en-US" sz="4800" dirty="0"/>
              <a:t> yang </a:t>
            </a:r>
            <a:r>
              <a:rPr lang="en-US" sz="4800" dirty="0" err="1"/>
              <a:t>tidak</a:t>
            </a:r>
            <a:r>
              <a:rPr lang="en-US" sz="4800" dirty="0"/>
              <a:t> </a:t>
            </a:r>
            <a:r>
              <a:rPr lang="en-US" sz="4800" dirty="0" err="1"/>
              <a:t>memudaratkan</a:t>
            </a:r>
            <a:r>
              <a:rPr lang="en-US" sz="4800" dirty="0"/>
              <a:t>.</a:t>
            </a:r>
            <a:endParaRPr lang="en-MY" sz="4800" dirty="0"/>
          </a:p>
        </p:txBody>
      </p:sp>
    </p:spTree>
    <p:extLst>
      <p:ext uri="{BB962C8B-B14F-4D97-AF65-F5344CB8AC3E}">
        <p14:creationId xmlns:p14="http://schemas.microsoft.com/office/powerpoint/2010/main" val="24938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C83E-7506-4A4F-B722-2F0A780B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8921" cy="4601183"/>
          </a:xfrm>
        </p:spPr>
        <p:txBody>
          <a:bodyPr>
            <a:normAutofit/>
          </a:bodyPr>
          <a:lstStyle/>
          <a:p>
            <a:r>
              <a:rPr lang="en-MY" sz="3200" b="1" dirty="0" err="1"/>
              <a:t>Tabiat</a:t>
            </a:r>
            <a:r>
              <a:rPr lang="en-MY" sz="3200" b="1" dirty="0"/>
              <a:t> yang </a:t>
            </a:r>
            <a:r>
              <a:rPr lang="en-MY" sz="3200" b="1" dirty="0" err="1"/>
              <a:t>memudaratkan</a:t>
            </a:r>
            <a:endParaRPr lang="en-MY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B9AA-6F18-456E-821A-4CB6D04F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13292" cy="5120640"/>
          </a:xfrm>
        </p:spPr>
        <p:txBody>
          <a:bodyPr>
            <a:normAutofit/>
          </a:bodyPr>
          <a:lstStyle/>
          <a:p>
            <a:r>
              <a:rPr lang="en-MY" sz="3200" dirty="0" err="1"/>
              <a:t>Minum</a:t>
            </a:r>
            <a:r>
              <a:rPr lang="en-MY" sz="3200" dirty="0"/>
              <a:t> </a:t>
            </a:r>
            <a:r>
              <a:rPr lang="en-MY" sz="3200" dirty="0" err="1"/>
              <a:t>Alkohol</a:t>
            </a:r>
            <a:endParaRPr lang="en-MY" sz="3200" dirty="0"/>
          </a:p>
          <a:p>
            <a:r>
              <a:rPr lang="en-MY" sz="3200" dirty="0" err="1"/>
              <a:t>Menghisap</a:t>
            </a:r>
            <a:r>
              <a:rPr lang="en-MY" sz="3200" dirty="0"/>
              <a:t> </a:t>
            </a:r>
            <a:r>
              <a:rPr lang="en-MY" sz="3200" dirty="0" err="1"/>
              <a:t>Rokok</a:t>
            </a:r>
            <a:endParaRPr lang="en-MY" sz="3200" dirty="0"/>
          </a:p>
          <a:p>
            <a:endParaRPr lang="en-MY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FFB46-961C-4819-94DA-E64F7C56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88" y="665480"/>
            <a:ext cx="3764778" cy="3010217"/>
          </a:xfrm>
          <a:prstGeom prst="rect">
            <a:avLst/>
          </a:prstGeom>
        </p:spPr>
      </p:pic>
      <p:pic>
        <p:nvPicPr>
          <p:cNvPr id="1026" name="Picture 2" descr="Is It OK to Smoke Just One Cigarette After Quitting?">
            <a:extLst>
              <a:ext uri="{FF2B5EF4-FFF2-40B4-BE49-F238E27FC236}">
                <a16:creationId xmlns:a16="http://schemas.microsoft.com/office/drawing/2014/main" id="{861CA4F2-6468-4B1E-BE7D-837CEF9C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2" y="3682668"/>
            <a:ext cx="3764778" cy="25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2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5D1A-9085-4DAF-9964-3EED13B4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800" b="1" dirty="0"/>
              <a:t>ALKOHOL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183B-8347-4CC4-8A60-139BCC47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 err="1"/>
              <a:t>Terdapat</a:t>
            </a:r>
            <a:r>
              <a:rPr lang="en-MY" sz="2400" dirty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sebab</a:t>
            </a:r>
            <a:r>
              <a:rPr lang="en-MY" sz="2400" dirty="0"/>
              <a:t> </a:t>
            </a:r>
            <a:r>
              <a:rPr lang="en-MY" sz="2400" dirty="0" err="1"/>
              <a:t>mengapa</a:t>
            </a:r>
            <a:r>
              <a:rPr lang="en-MY" sz="2400" dirty="0"/>
              <a:t> orang </a:t>
            </a:r>
            <a:r>
              <a:rPr lang="en-MY" sz="2400" dirty="0" err="1"/>
              <a:t>minum</a:t>
            </a:r>
            <a:r>
              <a:rPr lang="en-MY" sz="2400" dirty="0"/>
              <a:t>: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bersosial</a:t>
            </a:r>
            <a:r>
              <a:rPr lang="en-MY" sz="2400" dirty="0"/>
              <a:t>, </a:t>
            </a:r>
            <a:r>
              <a:rPr lang="en-MY" sz="2400" dirty="0" err="1"/>
              <a:t>persahabatan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berseronok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bagi</a:t>
            </a:r>
            <a:r>
              <a:rPr lang="en-MY" sz="2400" dirty="0"/>
              <a:t> </a:t>
            </a:r>
            <a:r>
              <a:rPr lang="en-MY" sz="2400" dirty="0" err="1"/>
              <a:t>sesetengah</a:t>
            </a:r>
            <a:r>
              <a:rPr lang="en-MY" sz="2400" dirty="0"/>
              <a:t> orang,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minum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bersantai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/>
              <a:t>sebab-sebab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, </a:t>
            </a:r>
            <a:r>
              <a:rPr lang="en-MY" sz="2400" dirty="0" err="1"/>
              <a:t>ramai</a:t>
            </a:r>
            <a:r>
              <a:rPr lang="en-MY" sz="2400" dirty="0"/>
              <a:t> yang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mengendahkan</a:t>
            </a:r>
            <a:r>
              <a:rPr lang="en-MY" sz="2400" dirty="0"/>
              <a:t> </a:t>
            </a:r>
            <a:r>
              <a:rPr lang="en-MY" sz="2400" dirty="0" err="1"/>
              <a:t>kesan</a:t>
            </a:r>
            <a:r>
              <a:rPr lang="en-MY" sz="2400" dirty="0"/>
              <a:t> </a:t>
            </a:r>
            <a:r>
              <a:rPr lang="en-MY" sz="2400" dirty="0" err="1"/>
              <a:t>berbahayanya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tubuh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contoh</a:t>
            </a:r>
            <a:r>
              <a:rPr lang="en-MY" sz="2400" dirty="0"/>
              <a:t>, </a:t>
            </a:r>
            <a:r>
              <a:rPr lang="en-MY" sz="2400" dirty="0" err="1"/>
              <a:t>dalam</a:t>
            </a:r>
            <a:r>
              <a:rPr lang="en-MY" sz="2400" dirty="0"/>
              <a:t> masa 15 </a:t>
            </a:r>
            <a:r>
              <a:rPr lang="en-MY" sz="2400" dirty="0" err="1"/>
              <a:t>minit</a:t>
            </a:r>
            <a:r>
              <a:rPr lang="en-MY" sz="2400" dirty="0"/>
              <a:t>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mengambil</a:t>
            </a:r>
            <a:r>
              <a:rPr lang="en-MY" sz="2400" dirty="0"/>
              <a:t> </a:t>
            </a:r>
            <a:r>
              <a:rPr lang="en-MY" sz="2400" dirty="0" err="1"/>
              <a:t>alkohol</a:t>
            </a:r>
            <a:r>
              <a:rPr lang="en-MY" sz="2400" dirty="0"/>
              <a:t>, </a:t>
            </a:r>
            <a:r>
              <a:rPr lang="en-MY" sz="2400" dirty="0" err="1"/>
              <a:t>ia</a:t>
            </a:r>
            <a:r>
              <a:rPr lang="en-MY" sz="2400" dirty="0"/>
              <a:t> </a:t>
            </a:r>
            <a:r>
              <a:rPr lang="en-MY" sz="2400" dirty="0" err="1"/>
              <a:t>mencapai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kawalan</a:t>
            </a:r>
            <a:r>
              <a:rPr lang="en-MY" sz="2400" dirty="0"/>
              <a:t> </a:t>
            </a:r>
            <a:r>
              <a:rPr lang="en-MY" sz="2400" dirty="0" err="1"/>
              <a:t>badan</a:t>
            </a:r>
            <a:r>
              <a:rPr lang="en-MY" sz="2400" dirty="0"/>
              <a:t> </a:t>
            </a:r>
            <a:r>
              <a:rPr lang="en-MY" sz="2400" dirty="0" err="1"/>
              <a:t>kita</a:t>
            </a:r>
            <a:r>
              <a:rPr lang="en-MY" sz="2400" dirty="0"/>
              <a:t>, </a:t>
            </a:r>
            <a:r>
              <a:rPr lang="en-MY" sz="2400" dirty="0" err="1"/>
              <a:t>otak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situ </a:t>
            </a:r>
            <a:r>
              <a:rPr lang="en-MY" sz="2400" dirty="0" err="1"/>
              <a:t>mempengaruhi</a:t>
            </a:r>
            <a:r>
              <a:rPr lang="en-MY" sz="2400" dirty="0"/>
              <a:t> </a:t>
            </a:r>
            <a:r>
              <a:rPr lang="en-MY" sz="2400" dirty="0" err="1"/>
              <a:t>tingkah</a:t>
            </a:r>
            <a:r>
              <a:rPr lang="en-MY" sz="2400" dirty="0"/>
              <a:t> </a:t>
            </a:r>
            <a:r>
              <a:rPr lang="en-MY" sz="2400" dirty="0" err="1"/>
              <a:t>laku</a:t>
            </a:r>
            <a:r>
              <a:rPr lang="en-MY" sz="2400" dirty="0"/>
              <a:t> </a:t>
            </a:r>
            <a:r>
              <a:rPr lang="en-MY" sz="2400" dirty="0" err="1"/>
              <a:t>kita</a:t>
            </a:r>
            <a:r>
              <a:rPr lang="en-MY" sz="2400" dirty="0"/>
              <a:t>, </a:t>
            </a:r>
            <a:r>
              <a:rPr lang="en-MY" sz="2400" dirty="0" err="1"/>
              <a:t>pertuturan</a:t>
            </a:r>
            <a:r>
              <a:rPr lang="en-MY" sz="2400" dirty="0"/>
              <a:t> </a:t>
            </a:r>
            <a:r>
              <a:rPr lang="en-MY" sz="2400" dirty="0" err="1"/>
              <a:t>kita</a:t>
            </a:r>
            <a:r>
              <a:rPr lang="en-MY" sz="2400" dirty="0"/>
              <a:t>, </a:t>
            </a:r>
            <a:r>
              <a:rPr lang="en-MY" sz="2400" dirty="0" err="1"/>
              <a:t>pertimbangan</a:t>
            </a:r>
            <a:r>
              <a:rPr lang="en-MY" sz="2400" dirty="0"/>
              <a:t> </a:t>
            </a:r>
            <a:r>
              <a:rPr lang="en-MY" sz="2400" dirty="0" err="1"/>
              <a:t>kita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46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459164-EB0A-43B9-94C1-A43038F0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Alkohol</a:t>
            </a:r>
            <a:r>
              <a:rPr lang="en-US" sz="4000" dirty="0"/>
              <a:t> </a:t>
            </a:r>
            <a:r>
              <a:rPr lang="en-US" sz="4000" dirty="0" err="1"/>
              <a:t>mengawal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kita</a:t>
            </a:r>
            <a:r>
              <a:rPr lang="en-US" sz="4000" dirty="0"/>
              <a:t> yang </a:t>
            </a:r>
            <a:r>
              <a:rPr lang="en-US" sz="4000" dirty="0" err="1"/>
              <a:t>seterusnya</a:t>
            </a:r>
            <a:r>
              <a:rPr lang="en-US" sz="4000" dirty="0"/>
              <a:t> </a:t>
            </a:r>
            <a:r>
              <a:rPr lang="en-US" sz="4000" dirty="0" err="1"/>
              <a:t>mengawal</a:t>
            </a:r>
            <a:r>
              <a:rPr lang="en-US" sz="4000" dirty="0"/>
              <a:t> </a:t>
            </a:r>
            <a:r>
              <a:rPr lang="en-US" sz="4000" dirty="0" err="1"/>
              <a:t>kita</a:t>
            </a:r>
            <a:r>
              <a:rPr lang="en-US" sz="4000" dirty="0"/>
              <a:t>!</a:t>
            </a:r>
            <a:endParaRPr lang="en-MY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5D714-6DDB-4381-A95C-DFB47174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79" y="335280"/>
            <a:ext cx="4368801" cy="3276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54AC8-0701-46DE-90CC-AB76D595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79" y="3759200"/>
            <a:ext cx="4373880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4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A245-AF59-4197-B99E-5D0E4605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Alkohol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Keturunan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D827-09BF-43EF-BF45-EA810048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64" y="-89453"/>
            <a:ext cx="7810499" cy="3797399"/>
          </a:xfrm>
        </p:spPr>
        <p:txBody>
          <a:bodyPr>
            <a:normAutofit/>
          </a:bodyPr>
          <a:lstStyle/>
          <a:p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penyelidik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lelaki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 </a:t>
            </a:r>
            <a:r>
              <a:rPr lang="en-MY" dirty="0" err="1"/>
              <a:t>peminum</a:t>
            </a:r>
            <a:r>
              <a:rPr lang="en-MY" dirty="0"/>
              <a:t> </a:t>
            </a:r>
            <a:r>
              <a:rPr lang="en-MY" dirty="0" err="1"/>
              <a:t>alkohol</a:t>
            </a:r>
            <a:r>
              <a:rPr lang="en-MY" dirty="0"/>
              <a:t> </a:t>
            </a:r>
            <a:r>
              <a:rPr lang="en-MY" dirty="0" err="1"/>
              <a:t>dipengaruhi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alkohol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kadar</a:t>
            </a:r>
            <a:r>
              <a:rPr lang="en-MY" dirty="0"/>
              <a:t> yang </a:t>
            </a:r>
            <a:r>
              <a:rPr lang="en-MY" dirty="0" err="1"/>
              <a:t>jauh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tinggi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lelaki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bapa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peminum</a:t>
            </a:r>
            <a:r>
              <a:rPr lang="en-MY" dirty="0"/>
              <a:t> </a:t>
            </a:r>
            <a:r>
              <a:rPr lang="en-MY" dirty="0" err="1"/>
              <a:t>alkohol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kekuatan</a:t>
            </a:r>
            <a:r>
              <a:rPr lang="en-MY" dirty="0"/>
              <a:t> </a:t>
            </a:r>
            <a:r>
              <a:rPr lang="en-MY" dirty="0" err="1"/>
              <a:t>melawan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alkohol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rendah</a:t>
            </a:r>
            <a:r>
              <a:rPr lang="en-MY" dirty="0"/>
              <a:t>.</a:t>
            </a:r>
          </a:p>
          <a:p>
            <a:r>
              <a:rPr lang="en-MY" dirty="0"/>
              <a:t>Ada </a:t>
            </a:r>
            <a:r>
              <a:rPr lang="en-MY" dirty="0" err="1"/>
              <a:t>kemungkinan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terus</a:t>
            </a:r>
            <a:r>
              <a:rPr lang="en-MY" dirty="0"/>
              <a:t> </a:t>
            </a:r>
            <a:r>
              <a:rPr lang="en-MY" dirty="0" err="1"/>
              <a:t>minum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lama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merasakan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negatif</a:t>
            </a:r>
            <a:r>
              <a:rPr lang="en-MY" dirty="0"/>
              <a:t> </a:t>
            </a:r>
            <a:r>
              <a:rPr lang="en-MY" dirty="0" err="1"/>
              <a:t>alkohol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perlahan</a:t>
            </a:r>
            <a:r>
              <a:rPr lang="en-MY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DCDF5-7557-43FA-A021-6F93E6C19BF1}"/>
              </a:ext>
            </a:extLst>
          </p:cNvPr>
          <p:cNvSpPr txBox="1"/>
          <p:nvPr/>
        </p:nvSpPr>
        <p:spPr>
          <a:xfrm>
            <a:off x="123190" y="5039785"/>
            <a:ext cx="3200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Schuckit</a:t>
            </a:r>
            <a:r>
              <a:rPr lang="en-US" sz="1400" dirty="0"/>
              <a:t> MA. A Long-Term Study of Sons of Alcoholics. Alcohol Health Res World. 1995;19(3):172-175. PMID: 31798092; PMCID: PMC6875769.</a:t>
            </a:r>
            <a:endParaRPr lang="en-MY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21C69-B0A6-4F40-A97A-BDAF9988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710" y="2942436"/>
            <a:ext cx="5069206" cy="33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3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2177-4C84-4FE1-9041-D62FE471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Kesan</a:t>
            </a:r>
            <a:r>
              <a:rPr lang="en-MY" dirty="0"/>
              <a:t>  </a:t>
            </a:r>
            <a:r>
              <a:rPr lang="en-MY" dirty="0" err="1"/>
              <a:t>Alkohol</a:t>
            </a:r>
            <a:r>
              <a:rPr lang="en-MY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55EF-7236-4D02-B1C3-EB85CFDA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sz="2400" dirty="0" err="1"/>
              <a:t>Minum</a:t>
            </a:r>
            <a:r>
              <a:rPr lang="en-MY" sz="2400" dirty="0"/>
              <a:t> </a:t>
            </a:r>
            <a:r>
              <a:rPr lang="en-MY" sz="2400" dirty="0" err="1"/>
              <a:t>alkohol</a:t>
            </a:r>
            <a:r>
              <a:rPr lang="en-MY" sz="2400" dirty="0"/>
              <a:t> </a:t>
            </a:r>
            <a:r>
              <a:rPr lang="en-MY" sz="2400" dirty="0" err="1"/>
              <a:t>diketahui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/>
              <a:t>kaitan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kematian</a:t>
            </a:r>
            <a:r>
              <a:rPr lang="en-MY" sz="2400" dirty="0"/>
              <a:t>, </a:t>
            </a:r>
            <a:r>
              <a:rPr lang="en-MY" sz="2400" dirty="0" err="1"/>
              <a:t>ketagihan</a:t>
            </a:r>
            <a:r>
              <a:rPr lang="en-MY" sz="2400" dirty="0"/>
              <a:t>, </a:t>
            </a:r>
            <a:r>
              <a:rPr lang="en-MY" sz="2400" dirty="0" err="1"/>
              <a:t>mabuk</a:t>
            </a:r>
            <a:r>
              <a:rPr lang="en-MY" sz="2400" dirty="0"/>
              <a:t>, </a:t>
            </a:r>
            <a:r>
              <a:rPr lang="en-MY" sz="2400" dirty="0" err="1"/>
              <a:t>jenayah</a:t>
            </a:r>
            <a:r>
              <a:rPr lang="en-MY" sz="2400" dirty="0"/>
              <a:t>, </a:t>
            </a:r>
            <a:r>
              <a:rPr lang="en-MY" sz="2400" dirty="0" err="1"/>
              <a:t>penderaan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penyakit</a:t>
            </a:r>
            <a:endParaRPr lang="en-MY" sz="2400" dirty="0"/>
          </a:p>
          <a:p>
            <a:r>
              <a:rPr lang="en-MY" sz="2400" dirty="0" err="1"/>
              <a:t>Meningkatkan</a:t>
            </a:r>
            <a:r>
              <a:rPr lang="en-MY" sz="2400" dirty="0"/>
              <a:t> </a:t>
            </a:r>
            <a:r>
              <a:rPr lang="en-MY" sz="2400" dirty="0" err="1"/>
              <a:t>asid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perut</a:t>
            </a:r>
            <a:r>
              <a:rPr lang="en-MY" sz="2400" dirty="0"/>
              <a:t> yang </a:t>
            </a:r>
            <a:r>
              <a:rPr lang="en-MY" sz="2400" dirty="0" err="1"/>
              <a:t>menyebabkan</a:t>
            </a:r>
            <a:r>
              <a:rPr lang="en-MY" sz="2400" dirty="0"/>
              <a:t> </a:t>
            </a:r>
            <a:r>
              <a:rPr lang="en-MY" sz="2400" dirty="0" err="1"/>
              <a:t>gastrik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Kerosakan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usus</a:t>
            </a:r>
            <a:r>
              <a:rPr lang="en-MY" sz="2400" dirty="0"/>
              <a:t> yang </a:t>
            </a:r>
            <a:r>
              <a:rPr lang="en-MY" sz="2400" dirty="0" err="1"/>
              <a:t>boleh</a:t>
            </a:r>
            <a:r>
              <a:rPr lang="en-MY" sz="2400" dirty="0"/>
              <a:t> </a:t>
            </a:r>
            <a:r>
              <a:rPr lang="en-MY" sz="2400" dirty="0" err="1"/>
              <a:t>mengakibatkan</a:t>
            </a:r>
            <a:r>
              <a:rPr lang="en-MY" sz="2400" dirty="0"/>
              <a:t> </a:t>
            </a:r>
            <a:r>
              <a:rPr lang="en-MY" sz="2400" dirty="0" err="1"/>
              <a:t>penurunan</a:t>
            </a:r>
            <a:r>
              <a:rPr lang="en-MY" sz="2400" dirty="0"/>
              <a:t> </a:t>
            </a:r>
            <a:r>
              <a:rPr lang="en-MY" sz="2400" dirty="0" err="1"/>
              <a:t>penyerapan</a:t>
            </a:r>
            <a:r>
              <a:rPr lang="en-MY" sz="2400" dirty="0"/>
              <a:t> </a:t>
            </a:r>
            <a:r>
              <a:rPr lang="en-MY" sz="2400" dirty="0" err="1"/>
              <a:t>nutrien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Pengumpulan</a:t>
            </a:r>
            <a:r>
              <a:rPr lang="en-MY" sz="2400" dirty="0"/>
              <a:t> </a:t>
            </a:r>
            <a:r>
              <a:rPr lang="en-MY" sz="2400" dirty="0" err="1"/>
              <a:t>asid</a:t>
            </a:r>
            <a:r>
              <a:rPr lang="en-MY" sz="2400" dirty="0"/>
              <a:t> </a:t>
            </a:r>
            <a:r>
              <a:rPr lang="en-MY" sz="2400" dirty="0" err="1"/>
              <a:t>urik</a:t>
            </a:r>
            <a:r>
              <a:rPr lang="en-MY" sz="2400" dirty="0"/>
              <a:t> yang </a:t>
            </a:r>
            <a:r>
              <a:rPr lang="en-MY" sz="2400" dirty="0" err="1"/>
              <a:t>boleh</a:t>
            </a:r>
            <a:r>
              <a:rPr lang="en-MY" sz="2400" dirty="0"/>
              <a:t> </a:t>
            </a:r>
            <a:r>
              <a:rPr lang="en-MY" sz="2400" dirty="0" err="1"/>
              <a:t>menyebabkan</a:t>
            </a:r>
            <a:r>
              <a:rPr lang="en-MY" sz="2400" dirty="0"/>
              <a:t> </a:t>
            </a:r>
            <a:r>
              <a:rPr lang="en-MY" sz="2400" dirty="0" err="1"/>
              <a:t>serangan</a:t>
            </a:r>
            <a:r>
              <a:rPr lang="en-MY" sz="2400" dirty="0"/>
              <a:t> gout</a:t>
            </a:r>
          </a:p>
          <a:p>
            <a:r>
              <a:rPr lang="en-MY" sz="2400" dirty="0" err="1"/>
              <a:t>Mengganggu</a:t>
            </a:r>
            <a:r>
              <a:rPr lang="en-MY" sz="2400" dirty="0"/>
              <a:t> </a:t>
            </a:r>
            <a:r>
              <a:rPr lang="en-MY" sz="2400" dirty="0" err="1"/>
              <a:t>corak</a:t>
            </a:r>
            <a:r>
              <a:rPr lang="en-MY" sz="2400" dirty="0"/>
              <a:t> </a:t>
            </a:r>
            <a:r>
              <a:rPr lang="en-MY" sz="2400" dirty="0" err="1"/>
              <a:t>tidur</a:t>
            </a:r>
            <a:r>
              <a:rPr lang="en-MY" sz="2400" dirty="0"/>
              <a:t> yang </a:t>
            </a:r>
            <a:r>
              <a:rPr lang="en-MY" sz="2400" dirty="0" err="1"/>
              <a:t>ditunjukkan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bangun</a:t>
            </a:r>
            <a:r>
              <a:rPr lang="en-MY" sz="2400" dirty="0"/>
              <a:t> </a:t>
            </a:r>
            <a:r>
              <a:rPr lang="en-MY" sz="2400" dirty="0" err="1"/>
              <a:t>awal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insomnia</a:t>
            </a:r>
          </a:p>
          <a:p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makan</a:t>
            </a:r>
            <a:r>
              <a:rPr lang="en-MY" sz="2400" dirty="0"/>
              <a:t> </a:t>
            </a:r>
            <a:r>
              <a:rPr lang="en-MY" sz="2400" dirty="0" err="1"/>
              <a:t>makanan</a:t>
            </a:r>
            <a:r>
              <a:rPr lang="en-MY" sz="2400" dirty="0"/>
              <a:t>,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itu</a:t>
            </a:r>
            <a:r>
              <a:rPr lang="en-MY" sz="2400" dirty="0"/>
              <a:t> </a:t>
            </a:r>
            <a:r>
              <a:rPr lang="en-MY" sz="2400" dirty="0" err="1"/>
              <a:t>mengakibatkan</a:t>
            </a:r>
            <a:r>
              <a:rPr lang="en-MY" sz="2400" dirty="0"/>
              <a:t> </a:t>
            </a:r>
            <a:r>
              <a:rPr lang="en-MY" sz="2400" dirty="0" err="1"/>
              <a:t>kehilangan</a:t>
            </a:r>
            <a:r>
              <a:rPr lang="en-MY" sz="2400" dirty="0"/>
              <a:t> protein, vitamin, </a:t>
            </a:r>
            <a:r>
              <a:rPr lang="en-MY" sz="2400" dirty="0" err="1"/>
              <a:t>dan</a:t>
            </a:r>
            <a:r>
              <a:rPr lang="en-MY" sz="2400" dirty="0"/>
              <a:t> mineral yang </a:t>
            </a:r>
            <a:r>
              <a:rPr lang="en-MY" sz="2400" dirty="0" err="1"/>
              <a:t>membawa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kekurangan</a:t>
            </a:r>
            <a:r>
              <a:rPr lang="en-MY" sz="2400" dirty="0"/>
              <a:t> </a:t>
            </a:r>
            <a:r>
              <a:rPr lang="en-MY" sz="2400" dirty="0" err="1"/>
              <a:t>zat</a:t>
            </a:r>
            <a:r>
              <a:rPr lang="en-MY" sz="2400" dirty="0"/>
              <a:t> </a:t>
            </a:r>
            <a:r>
              <a:rPr lang="en-MY" sz="2400" dirty="0" err="1"/>
              <a:t>makanan</a:t>
            </a:r>
            <a:r>
              <a:rPr lang="en-MY" sz="2400" dirty="0"/>
              <a:t>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2733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B8C3-DD41-4002-A7F3-EA598436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Alkohol</a:t>
            </a:r>
            <a:r>
              <a:rPr lang="en-MY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ABE8-7A32-4FE4-B15E-BBA81536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688" y="102458"/>
            <a:ext cx="4319692" cy="4322336"/>
          </a:xfrm>
        </p:spPr>
        <p:txBody>
          <a:bodyPr>
            <a:normAutofit/>
          </a:bodyPr>
          <a:lstStyle/>
          <a:p>
            <a:r>
              <a:rPr lang="en-MY" sz="1800" dirty="0" err="1"/>
              <a:t>Meningkatkan</a:t>
            </a:r>
            <a:r>
              <a:rPr lang="en-MY" sz="1800" dirty="0"/>
              <a:t> </a:t>
            </a:r>
            <a:r>
              <a:rPr lang="en-MY" sz="1800" dirty="0" err="1"/>
              <a:t>risiko</a:t>
            </a:r>
            <a:r>
              <a:rPr lang="en-MY" sz="1800" dirty="0"/>
              <a:t> </a:t>
            </a:r>
            <a:r>
              <a:rPr lang="en-MY" sz="1800" dirty="0" err="1"/>
              <a:t>kanser</a:t>
            </a:r>
            <a:r>
              <a:rPr lang="en-MY" sz="1800" dirty="0"/>
              <a:t> </a:t>
            </a:r>
            <a:r>
              <a:rPr lang="en-MY" sz="1800" dirty="0" err="1"/>
              <a:t>pada</a:t>
            </a:r>
            <a:r>
              <a:rPr lang="en-MY" sz="1800" dirty="0"/>
              <a:t> </a:t>
            </a:r>
            <a:r>
              <a:rPr lang="en-MY" sz="1800" dirty="0" err="1"/>
              <a:t>pankreas</a:t>
            </a:r>
            <a:r>
              <a:rPr lang="en-MY" sz="1800" dirty="0"/>
              <a:t>, </a:t>
            </a:r>
            <a:r>
              <a:rPr lang="en-MY" sz="1800" dirty="0" err="1"/>
              <a:t>mulut</a:t>
            </a:r>
            <a:r>
              <a:rPr lang="en-MY" sz="1800" dirty="0"/>
              <a:t>, </a:t>
            </a:r>
            <a:r>
              <a:rPr lang="en-MY" sz="1800" dirty="0" err="1"/>
              <a:t>lidah</a:t>
            </a:r>
            <a:r>
              <a:rPr lang="en-MY" sz="1800" dirty="0"/>
              <a:t>, </a:t>
            </a:r>
            <a:r>
              <a:rPr lang="en-MY" sz="1800" dirty="0" err="1"/>
              <a:t>tekak</a:t>
            </a:r>
            <a:endParaRPr lang="en-MY" sz="1800" dirty="0"/>
          </a:p>
          <a:p>
            <a:r>
              <a:rPr lang="en-MY" sz="1800" dirty="0" err="1"/>
              <a:t>Penyakit</a:t>
            </a:r>
            <a:r>
              <a:rPr lang="en-MY" sz="1800" dirty="0"/>
              <a:t> </a:t>
            </a:r>
            <a:r>
              <a:rPr lang="en-MY" sz="1800" dirty="0" err="1"/>
              <a:t>hati</a:t>
            </a:r>
            <a:r>
              <a:rPr lang="en-MY" sz="1800" dirty="0"/>
              <a:t>, </a:t>
            </a:r>
            <a:r>
              <a:rPr lang="en-MY" sz="1800" dirty="0" err="1"/>
              <a:t>iaitu</a:t>
            </a:r>
            <a:r>
              <a:rPr lang="en-MY" sz="1800" dirty="0"/>
              <a:t> </a:t>
            </a:r>
            <a:r>
              <a:rPr lang="en-MY" sz="1800" dirty="0" err="1"/>
              <a:t>hati</a:t>
            </a:r>
            <a:r>
              <a:rPr lang="en-MY" sz="1800" dirty="0"/>
              <a:t> </a:t>
            </a:r>
            <a:r>
              <a:rPr lang="en-MY" sz="1800" dirty="0" err="1"/>
              <a:t>berlemak</a:t>
            </a:r>
            <a:r>
              <a:rPr lang="en-MY" sz="1800" dirty="0"/>
              <a:t>, </a:t>
            </a:r>
            <a:r>
              <a:rPr lang="en-MY" sz="1800" dirty="0" err="1"/>
              <a:t>sirosis</a:t>
            </a:r>
            <a:r>
              <a:rPr lang="en-MY" sz="1800" dirty="0"/>
              <a:t>, hepatitis</a:t>
            </a:r>
          </a:p>
          <a:p>
            <a:r>
              <a:rPr lang="en-MY" sz="1800" dirty="0" err="1"/>
              <a:t>Penyakit</a:t>
            </a:r>
            <a:r>
              <a:rPr lang="en-MY" sz="1800" dirty="0"/>
              <a:t> </a:t>
            </a:r>
            <a:r>
              <a:rPr lang="en-MY" sz="1800" dirty="0" err="1"/>
              <a:t>jantung</a:t>
            </a:r>
            <a:r>
              <a:rPr lang="en-MY" sz="1800" dirty="0"/>
              <a:t> </a:t>
            </a:r>
            <a:r>
              <a:rPr lang="en-MY" sz="1800" dirty="0" err="1"/>
              <a:t>dimanifestasikan</a:t>
            </a:r>
            <a:r>
              <a:rPr lang="en-MY" sz="1800" dirty="0"/>
              <a:t> </a:t>
            </a:r>
            <a:r>
              <a:rPr lang="en-MY" sz="1800" dirty="0" err="1"/>
              <a:t>melalui</a:t>
            </a:r>
            <a:r>
              <a:rPr lang="en-MY" sz="1800" dirty="0"/>
              <a:t> </a:t>
            </a:r>
            <a:r>
              <a:rPr lang="en-MY" sz="1800" dirty="0" err="1"/>
              <a:t>tekanan</a:t>
            </a:r>
            <a:r>
              <a:rPr lang="en-MY" sz="1800" dirty="0"/>
              <a:t> </a:t>
            </a:r>
            <a:r>
              <a:rPr lang="en-MY" sz="1800" dirty="0" err="1"/>
              <a:t>darah</a:t>
            </a:r>
            <a:r>
              <a:rPr lang="en-MY" sz="1800" dirty="0"/>
              <a:t> </a:t>
            </a:r>
            <a:r>
              <a:rPr lang="en-MY" sz="1800" dirty="0" err="1"/>
              <a:t>tinggi</a:t>
            </a:r>
            <a:r>
              <a:rPr lang="en-MY" sz="1800" dirty="0"/>
              <a:t>, </a:t>
            </a:r>
            <a:r>
              <a:rPr lang="en-MY" sz="1800" dirty="0" err="1"/>
              <a:t>strok</a:t>
            </a:r>
            <a:r>
              <a:rPr lang="en-MY" sz="1800" dirty="0"/>
              <a:t>, </a:t>
            </a:r>
            <a:r>
              <a:rPr lang="en-MY" sz="1800" dirty="0" err="1"/>
              <a:t>kegagalan</a:t>
            </a:r>
            <a:r>
              <a:rPr lang="en-MY" sz="1800" dirty="0"/>
              <a:t> </a:t>
            </a:r>
            <a:r>
              <a:rPr lang="en-MY" sz="1800" dirty="0" err="1"/>
              <a:t>jantung</a:t>
            </a:r>
            <a:r>
              <a:rPr lang="en-MY" sz="1800" dirty="0"/>
              <a:t>,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penyakit</a:t>
            </a:r>
            <a:r>
              <a:rPr lang="en-MY" sz="1800" dirty="0"/>
              <a:t> </a:t>
            </a:r>
            <a:r>
              <a:rPr lang="en-MY" sz="1800" dirty="0" err="1"/>
              <a:t>otot</a:t>
            </a:r>
            <a:r>
              <a:rPr lang="en-MY" sz="1800" dirty="0"/>
              <a:t> </a:t>
            </a:r>
            <a:r>
              <a:rPr lang="en-MY" sz="1800" dirty="0" err="1"/>
              <a:t>jantung</a:t>
            </a:r>
            <a:endParaRPr lang="en-MY" sz="1800" dirty="0"/>
          </a:p>
          <a:p>
            <a:r>
              <a:rPr lang="en-MY" sz="1800" dirty="0" err="1"/>
              <a:t>Sindrom</a:t>
            </a:r>
            <a:r>
              <a:rPr lang="en-MY" sz="1800" dirty="0"/>
              <a:t> </a:t>
            </a:r>
            <a:r>
              <a:rPr lang="en-MY" sz="1800" dirty="0" err="1"/>
              <a:t>alkohol</a:t>
            </a:r>
            <a:r>
              <a:rPr lang="en-MY" sz="1800" dirty="0"/>
              <a:t> </a:t>
            </a:r>
            <a:r>
              <a:rPr lang="en-MY" sz="1800" dirty="0" err="1"/>
              <a:t>janin</a:t>
            </a:r>
            <a:r>
              <a:rPr lang="en-MY" sz="1800" dirty="0"/>
              <a:t>, </a:t>
            </a:r>
            <a:r>
              <a:rPr lang="en-MY" sz="1800" dirty="0" err="1"/>
              <a:t>terutamanya</a:t>
            </a:r>
            <a:r>
              <a:rPr lang="en-MY" sz="1800" dirty="0"/>
              <a:t> </a:t>
            </a:r>
            <a:r>
              <a:rPr lang="en-MY" sz="1800" dirty="0" err="1"/>
              <a:t>bagi</a:t>
            </a:r>
            <a:r>
              <a:rPr lang="en-MY" sz="1800" dirty="0"/>
              <a:t> </a:t>
            </a:r>
            <a:r>
              <a:rPr lang="en-MY" sz="1800" dirty="0" err="1"/>
              <a:t>wanita</a:t>
            </a:r>
            <a:r>
              <a:rPr lang="en-MY" sz="1800" dirty="0"/>
              <a:t> </a:t>
            </a:r>
            <a:r>
              <a:rPr lang="en-MY" sz="1800" dirty="0" err="1"/>
              <a:t>hamil</a:t>
            </a:r>
            <a:r>
              <a:rPr lang="en-MY" sz="1800" dirty="0"/>
              <a:t> yang </a:t>
            </a:r>
            <a:r>
              <a:rPr lang="en-MY" sz="1800" dirty="0" err="1"/>
              <a:t>minum</a:t>
            </a:r>
            <a:r>
              <a:rPr lang="en-MY" sz="1800" dirty="0"/>
              <a:t> </a:t>
            </a:r>
            <a:r>
              <a:rPr lang="en-MY" sz="1800" dirty="0" err="1"/>
              <a:t>alkohol</a:t>
            </a:r>
            <a:r>
              <a:rPr lang="en-MY" sz="1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A5ADE-F3B4-4126-B476-5CC7CDF6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4" y="4047426"/>
            <a:ext cx="3429635" cy="2743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B4F5B-6BB5-44A5-959B-0ED043AE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01" y="4047426"/>
            <a:ext cx="3186096" cy="2120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6E414-FAA8-4B71-ACBD-BA9A09ACF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802" y="1005332"/>
            <a:ext cx="2834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994</TotalTime>
  <Words>1008</Words>
  <Application>Microsoft Office PowerPoint</Application>
  <PresentationFormat>Widescreen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Wingdings 2</vt:lpstr>
      <vt:lpstr>Frame</vt:lpstr>
      <vt:lpstr>“Kesederhanaan” (Pertarakan)</vt:lpstr>
      <vt:lpstr>Kandungan presentasi ini </vt:lpstr>
      <vt:lpstr> Pertarakan adalah menahan diri daripada perkara yang memudaratkan dan kesederhanaan dalam perkara yang tidak memudaratkan.</vt:lpstr>
      <vt:lpstr>Tabiat yang memudaratkan</vt:lpstr>
      <vt:lpstr>ALKOHOL</vt:lpstr>
      <vt:lpstr>Alkohol mengawal pemikiran kita yang seterusnya mengawal kita!</vt:lpstr>
      <vt:lpstr>Alkohol dan Keturunan</vt:lpstr>
      <vt:lpstr>Kesan  Alkohol (1)</vt:lpstr>
      <vt:lpstr>Kesan Alkohol (2)</vt:lpstr>
      <vt:lpstr>PowerPoint Presentation</vt:lpstr>
      <vt:lpstr>MEROKOK</vt:lpstr>
      <vt:lpstr> Daripada mereka yang merokok, kebanyakannya bermula semasa remaja, ketika mereka mengalami tekanan rakan sebaya dan cuba mencari hala tuju hidup. </vt:lpstr>
      <vt:lpstr>Bahan-bahan Berbahaya dalam Rokok</vt:lpstr>
      <vt:lpstr>Apa yang ada dalam Rokok?</vt:lpstr>
      <vt:lpstr>Apakah kesan merokok dalam tubuh?</vt:lpstr>
      <vt:lpstr>Kematian Paru-paru Seorang Perokok</vt:lpstr>
      <vt:lpstr> Apakah itu "Perokok Pasif?"</vt:lpstr>
      <vt:lpstr>Kesan Merokok Pasif</vt:lpstr>
      <vt:lpstr>Bayi yang Belum Lahir dan Merokok</vt:lpstr>
      <vt:lpstr> Apakah itu “ASAP ROKOK KETIGA?”</vt:lpstr>
      <vt:lpstr>Asap rokok ketiga menimbulkan potensi bahaya kesihatan bagi bukan perokok - terutamanya kanak-kanak.</vt:lpstr>
      <vt:lpstr>PowerPoint Presentation</vt:lpstr>
      <vt:lpstr>Sebelum ia Menghentikan hidup anda dan keluarga anda.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“Temperance”</dc:title>
  <dc:creator>Jane Yap</dc:creator>
  <cp:lastModifiedBy>asus notebook</cp:lastModifiedBy>
  <cp:revision>40</cp:revision>
  <dcterms:created xsi:type="dcterms:W3CDTF">2023-02-23T06:29:35Z</dcterms:created>
  <dcterms:modified xsi:type="dcterms:W3CDTF">2023-04-26T05:38:47Z</dcterms:modified>
</cp:coreProperties>
</file>