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B2C149-0890-B943-B100-6FEFF672109C}" v="133" dt="2023-09-11T07:45:47.354"/>
    <p1510:client id="{4C3CE56E-0EAD-46AF-15EB-1D89FFCF8D4E}" v="1" dt="2023-09-11T07:52:51.271"/>
    <p1510:client id="{D1A25D6F-2F67-D34D-C989-3CD36CD4AA68}" v="4" dt="2023-09-11T07:51:42.6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68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1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9FB2D8-D170-44FD-8FBC-A51B8385F1DB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5E82DD9-4B2E-4D02-B282-AC86D78CEDEE}">
      <dgm:prSet/>
      <dgm:spPr/>
      <dgm:t>
        <a:bodyPr/>
        <a:lstStyle/>
        <a:p>
          <a:r>
            <a:rPr lang="en-US" dirty="0"/>
            <a:t>4 </a:t>
          </a:r>
          <a:r>
            <a:rPr lang="en-US" dirty="0" err="1"/>
            <a:t>hingga</a:t>
          </a:r>
          <a:r>
            <a:rPr lang="en-US" dirty="0"/>
            <a:t> 6 </a:t>
          </a:r>
          <a:r>
            <a:rPr lang="en-US" dirty="0" err="1"/>
            <a:t>minggu</a:t>
          </a:r>
          <a:r>
            <a:rPr lang="en-US" dirty="0"/>
            <a:t>, </a:t>
          </a:r>
          <a:r>
            <a:rPr lang="en-US" dirty="0" err="1"/>
            <a:t>tanpa</a:t>
          </a:r>
          <a:r>
            <a:rPr lang="en-US" dirty="0"/>
            <a:t> </a:t>
          </a:r>
          <a:r>
            <a:rPr lang="en-US" dirty="0" err="1"/>
            <a:t>makanan</a:t>
          </a:r>
          <a:endParaRPr lang="en-US" dirty="0"/>
        </a:p>
      </dgm:t>
    </dgm:pt>
    <dgm:pt modelId="{44D47BC6-9A2C-46B2-9F16-74931954F3EC}" type="parTrans" cxnId="{281CF4F2-4501-4769-A06D-5792F9E6B8BC}">
      <dgm:prSet/>
      <dgm:spPr/>
      <dgm:t>
        <a:bodyPr/>
        <a:lstStyle/>
        <a:p>
          <a:endParaRPr lang="en-US"/>
        </a:p>
      </dgm:t>
    </dgm:pt>
    <dgm:pt modelId="{30A7F6E1-5967-454C-BCA1-5E7FE7D974DA}" type="sibTrans" cxnId="{281CF4F2-4501-4769-A06D-5792F9E6B8BC}">
      <dgm:prSet/>
      <dgm:spPr/>
      <dgm:t>
        <a:bodyPr/>
        <a:lstStyle/>
        <a:p>
          <a:endParaRPr lang="en-US"/>
        </a:p>
      </dgm:t>
    </dgm:pt>
    <dgm:pt modelId="{9B55EA26-714A-4B04-A05D-C54FE2AB8335}">
      <dgm:prSet/>
      <dgm:spPr/>
      <dgm:t>
        <a:bodyPr/>
        <a:lstStyle/>
        <a:p>
          <a:r>
            <a:rPr lang="en-US" dirty="0" err="1"/>
            <a:t>mungkin</a:t>
          </a:r>
          <a:r>
            <a:rPr lang="en-US" dirty="0"/>
            <a:t> 5-7 </a:t>
          </a:r>
          <a:r>
            <a:rPr lang="en-US" dirty="0" err="1"/>
            <a:t>hari</a:t>
          </a:r>
          <a:r>
            <a:rPr lang="en-US" dirty="0"/>
            <a:t>, </a:t>
          </a:r>
          <a:r>
            <a:rPr lang="en-US" dirty="0" err="1"/>
            <a:t>tanpa</a:t>
          </a:r>
          <a:r>
            <a:rPr lang="en-US" dirty="0"/>
            <a:t> air </a:t>
          </a:r>
        </a:p>
      </dgm:t>
    </dgm:pt>
    <dgm:pt modelId="{55054E57-D3A7-46B7-9AAD-21E1F058AE5E}" type="parTrans" cxnId="{5183EFEF-A591-43B6-9750-DD93D48AA0DF}">
      <dgm:prSet/>
      <dgm:spPr/>
      <dgm:t>
        <a:bodyPr/>
        <a:lstStyle/>
        <a:p>
          <a:endParaRPr lang="en-US"/>
        </a:p>
      </dgm:t>
    </dgm:pt>
    <dgm:pt modelId="{6409680E-BC8E-43DB-B754-A03D65A831F9}" type="sibTrans" cxnId="{5183EFEF-A591-43B6-9750-DD93D48AA0DF}">
      <dgm:prSet/>
      <dgm:spPr/>
      <dgm:t>
        <a:bodyPr/>
        <a:lstStyle/>
        <a:p>
          <a:endParaRPr lang="en-US"/>
        </a:p>
      </dgm:t>
    </dgm:pt>
    <dgm:pt modelId="{CCF43EEC-53D5-446E-8C72-A193F66D0B18}">
      <dgm:prSet/>
      <dgm:spPr/>
      <dgm:t>
        <a:bodyPr/>
        <a:lstStyle/>
        <a:p>
          <a:r>
            <a:rPr lang="en-US" dirty="0" err="1"/>
            <a:t>Tetapi</a:t>
          </a:r>
          <a:r>
            <a:rPr lang="en-US" dirty="0"/>
            <a:t> </a:t>
          </a:r>
          <a:r>
            <a:rPr lang="en-US" dirty="0" err="1"/>
            <a:t>hanya</a:t>
          </a:r>
          <a:r>
            <a:rPr lang="en-US" dirty="0"/>
            <a:t> </a:t>
          </a:r>
          <a:r>
            <a:rPr lang="en-US" dirty="0" err="1"/>
            <a:t>beberapa</a:t>
          </a:r>
          <a:r>
            <a:rPr lang="en-US" dirty="0"/>
            <a:t> </a:t>
          </a:r>
          <a:r>
            <a:rPr lang="en-US" dirty="0" err="1"/>
            <a:t>minit</a:t>
          </a:r>
          <a:r>
            <a:rPr lang="en-US" dirty="0"/>
            <a:t> </a:t>
          </a:r>
          <a:r>
            <a:rPr lang="en-US" dirty="0" err="1"/>
            <a:t>tanpa</a:t>
          </a:r>
          <a:r>
            <a:rPr lang="en-US" dirty="0"/>
            <a:t> </a:t>
          </a:r>
          <a:r>
            <a:rPr lang="en-US" dirty="0" err="1"/>
            <a:t>udara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oksigen</a:t>
          </a:r>
          <a:r>
            <a:rPr lang="en-US" dirty="0"/>
            <a:t> yang </a:t>
          </a:r>
          <a:r>
            <a:rPr lang="en-US" dirty="0" err="1"/>
            <a:t>memberi</a:t>
          </a:r>
          <a:r>
            <a:rPr lang="en-US" dirty="0"/>
            <a:t> </a:t>
          </a:r>
          <a:r>
            <a:rPr lang="en-US" dirty="0" err="1"/>
            <a:t>kehidupan</a:t>
          </a:r>
          <a:r>
            <a:rPr lang="en-US" dirty="0"/>
            <a:t>! </a:t>
          </a:r>
        </a:p>
      </dgm:t>
    </dgm:pt>
    <dgm:pt modelId="{CFDE7599-1CEB-4F76-B19B-4195BC0F0E73}" type="parTrans" cxnId="{32B43FB6-F74D-4373-A9E1-CDAAFE386873}">
      <dgm:prSet/>
      <dgm:spPr/>
      <dgm:t>
        <a:bodyPr/>
        <a:lstStyle/>
        <a:p>
          <a:endParaRPr lang="en-US"/>
        </a:p>
      </dgm:t>
    </dgm:pt>
    <dgm:pt modelId="{AD5F6FAB-972E-41B7-8ED3-9156F496B7F6}" type="sibTrans" cxnId="{32B43FB6-F74D-4373-A9E1-CDAAFE386873}">
      <dgm:prSet/>
      <dgm:spPr/>
      <dgm:t>
        <a:bodyPr/>
        <a:lstStyle/>
        <a:p>
          <a:endParaRPr lang="en-US"/>
        </a:p>
      </dgm:t>
    </dgm:pt>
    <dgm:pt modelId="{24CA2BA7-FD4A-4FFB-B608-E55FAB45BC55}" type="pres">
      <dgm:prSet presAssocID="{769FB2D8-D170-44FD-8FBC-A51B8385F1D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9983862-6023-4F8E-9F55-B5A7CCBE85DD}" type="pres">
      <dgm:prSet presAssocID="{D5E82DD9-4B2E-4D02-B282-AC86D78CEDEE}" presName="hierRoot1" presStyleCnt="0"/>
      <dgm:spPr/>
    </dgm:pt>
    <dgm:pt modelId="{5C718690-155A-4A33-9571-1A9B188BC135}" type="pres">
      <dgm:prSet presAssocID="{D5E82DD9-4B2E-4D02-B282-AC86D78CEDEE}" presName="composite" presStyleCnt="0"/>
      <dgm:spPr/>
    </dgm:pt>
    <dgm:pt modelId="{0B44BFC7-B910-4EAD-AFA1-463DAA580CA0}" type="pres">
      <dgm:prSet presAssocID="{D5E82DD9-4B2E-4D02-B282-AC86D78CEDEE}" presName="background" presStyleLbl="node0" presStyleIdx="0" presStyleCnt="3"/>
      <dgm:spPr/>
    </dgm:pt>
    <dgm:pt modelId="{F788A3CF-E946-4DA8-BAC7-956B8DE9FAF9}" type="pres">
      <dgm:prSet presAssocID="{D5E82DD9-4B2E-4D02-B282-AC86D78CEDEE}" presName="text" presStyleLbl="fgAcc0" presStyleIdx="0" presStyleCnt="3">
        <dgm:presLayoutVars>
          <dgm:chPref val="3"/>
        </dgm:presLayoutVars>
      </dgm:prSet>
      <dgm:spPr/>
    </dgm:pt>
    <dgm:pt modelId="{B50EF4B7-4964-4960-A427-3B6AC5553D72}" type="pres">
      <dgm:prSet presAssocID="{D5E82DD9-4B2E-4D02-B282-AC86D78CEDEE}" presName="hierChild2" presStyleCnt="0"/>
      <dgm:spPr/>
    </dgm:pt>
    <dgm:pt modelId="{8C54DD00-92C6-4CDC-897D-9B63F4841DB6}" type="pres">
      <dgm:prSet presAssocID="{9B55EA26-714A-4B04-A05D-C54FE2AB8335}" presName="hierRoot1" presStyleCnt="0"/>
      <dgm:spPr/>
    </dgm:pt>
    <dgm:pt modelId="{A00A26F1-6B6F-491B-B832-4917B583C9CD}" type="pres">
      <dgm:prSet presAssocID="{9B55EA26-714A-4B04-A05D-C54FE2AB8335}" presName="composite" presStyleCnt="0"/>
      <dgm:spPr/>
    </dgm:pt>
    <dgm:pt modelId="{C6585829-01A9-45E1-9AC5-C4CA87051C6D}" type="pres">
      <dgm:prSet presAssocID="{9B55EA26-714A-4B04-A05D-C54FE2AB8335}" presName="background" presStyleLbl="node0" presStyleIdx="1" presStyleCnt="3"/>
      <dgm:spPr/>
    </dgm:pt>
    <dgm:pt modelId="{1418B794-8C69-4713-9AAB-5AFE99099F73}" type="pres">
      <dgm:prSet presAssocID="{9B55EA26-714A-4B04-A05D-C54FE2AB8335}" presName="text" presStyleLbl="fgAcc0" presStyleIdx="1" presStyleCnt="3">
        <dgm:presLayoutVars>
          <dgm:chPref val="3"/>
        </dgm:presLayoutVars>
      </dgm:prSet>
      <dgm:spPr/>
    </dgm:pt>
    <dgm:pt modelId="{5844DEA0-CF62-4CBF-B353-E5734A8375AF}" type="pres">
      <dgm:prSet presAssocID="{9B55EA26-714A-4B04-A05D-C54FE2AB8335}" presName="hierChild2" presStyleCnt="0"/>
      <dgm:spPr/>
    </dgm:pt>
    <dgm:pt modelId="{BEF57203-4458-4705-A95D-C721733CF0DF}" type="pres">
      <dgm:prSet presAssocID="{CCF43EEC-53D5-446E-8C72-A193F66D0B18}" presName="hierRoot1" presStyleCnt="0"/>
      <dgm:spPr/>
    </dgm:pt>
    <dgm:pt modelId="{13733517-2A88-4993-ACF6-8ED9EB358C5B}" type="pres">
      <dgm:prSet presAssocID="{CCF43EEC-53D5-446E-8C72-A193F66D0B18}" presName="composite" presStyleCnt="0"/>
      <dgm:spPr/>
    </dgm:pt>
    <dgm:pt modelId="{B24BAFAE-8153-478D-82E5-6B0303A30C6B}" type="pres">
      <dgm:prSet presAssocID="{CCF43EEC-53D5-446E-8C72-A193F66D0B18}" presName="background" presStyleLbl="node0" presStyleIdx="2" presStyleCnt="3"/>
      <dgm:spPr/>
    </dgm:pt>
    <dgm:pt modelId="{8C7A064F-3A84-4927-B420-E1739E0C810D}" type="pres">
      <dgm:prSet presAssocID="{CCF43EEC-53D5-446E-8C72-A193F66D0B18}" presName="text" presStyleLbl="fgAcc0" presStyleIdx="2" presStyleCnt="3">
        <dgm:presLayoutVars>
          <dgm:chPref val="3"/>
        </dgm:presLayoutVars>
      </dgm:prSet>
      <dgm:spPr/>
    </dgm:pt>
    <dgm:pt modelId="{D91F57FF-744A-4971-BF66-0DF4C00A3BCD}" type="pres">
      <dgm:prSet presAssocID="{CCF43EEC-53D5-446E-8C72-A193F66D0B18}" presName="hierChild2" presStyleCnt="0"/>
      <dgm:spPr/>
    </dgm:pt>
  </dgm:ptLst>
  <dgm:cxnLst>
    <dgm:cxn modelId="{6F6F8E60-D722-443E-8AA3-A545B1658DB6}" type="presOf" srcId="{769FB2D8-D170-44FD-8FBC-A51B8385F1DB}" destId="{24CA2BA7-FD4A-4FFB-B608-E55FAB45BC55}" srcOrd="0" destOrd="0" presId="urn:microsoft.com/office/officeart/2005/8/layout/hierarchy1"/>
    <dgm:cxn modelId="{4EB4F461-C5AE-438B-B6DB-E70687236B8A}" type="presOf" srcId="{D5E82DD9-4B2E-4D02-B282-AC86D78CEDEE}" destId="{F788A3CF-E946-4DA8-BAC7-956B8DE9FAF9}" srcOrd="0" destOrd="0" presId="urn:microsoft.com/office/officeart/2005/8/layout/hierarchy1"/>
    <dgm:cxn modelId="{41F52DA2-C104-4059-968A-91C23F048207}" type="presOf" srcId="{9B55EA26-714A-4B04-A05D-C54FE2AB8335}" destId="{1418B794-8C69-4713-9AAB-5AFE99099F73}" srcOrd="0" destOrd="0" presId="urn:microsoft.com/office/officeart/2005/8/layout/hierarchy1"/>
    <dgm:cxn modelId="{32B43FB6-F74D-4373-A9E1-CDAAFE386873}" srcId="{769FB2D8-D170-44FD-8FBC-A51B8385F1DB}" destId="{CCF43EEC-53D5-446E-8C72-A193F66D0B18}" srcOrd="2" destOrd="0" parTransId="{CFDE7599-1CEB-4F76-B19B-4195BC0F0E73}" sibTransId="{AD5F6FAB-972E-41B7-8ED3-9156F496B7F6}"/>
    <dgm:cxn modelId="{1F3680D0-A945-40DF-9528-1253BEDAD265}" type="presOf" srcId="{CCF43EEC-53D5-446E-8C72-A193F66D0B18}" destId="{8C7A064F-3A84-4927-B420-E1739E0C810D}" srcOrd="0" destOrd="0" presId="urn:microsoft.com/office/officeart/2005/8/layout/hierarchy1"/>
    <dgm:cxn modelId="{5183EFEF-A591-43B6-9750-DD93D48AA0DF}" srcId="{769FB2D8-D170-44FD-8FBC-A51B8385F1DB}" destId="{9B55EA26-714A-4B04-A05D-C54FE2AB8335}" srcOrd="1" destOrd="0" parTransId="{55054E57-D3A7-46B7-9AAD-21E1F058AE5E}" sibTransId="{6409680E-BC8E-43DB-B754-A03D65A831F9}"/>
    <dgm:cxn modelId="{281CF4F2-4501-4769-A06D-5792F9E6B8BC}" srcId="{769FB2D8-D170-44FD-8FBC-A51B8385F1DB}" destId="{D5E82DD9-4B2E-4D02-B282-AC86D78CEDEE}" srcOrd="0" destOrd="0" parTransId="{44D47BC6-9A2C-46B2-9F16-74931954F3EC}" sibTransId="{30A7F6E1-5967-454C-BCA1-5E7FE7D974DA}"/>
    <dgm:cxn modelId="{6650E349-FB3B-4D55-AF26-E5859FBDDDB5}" type="presParOf" srcId="{24CA2BA7-FD4A-4FFB-B608-E55FAB45BC55}" destId="{79983862-6023-4F8E-9F55-B5A7CCBE85DD}" srcOrd="0" destOrd="0" presId="urn:microsoft.com/office/officeart/2005/8/layout/hierarchy1"/>
    <dgm:cxn modelId="{8A99F53A-86FB-4F10-BC50-03C719F7722E}" type="presParOf" srcId="{79983862-6023-4F8E-9F55-B5A7CCBE85DD}" destId="{5C718690-155A-4A33-9571-1A9B188BC135}" srcOrd="0" destOrd="0" presId="urn:microsoft.com/office/officeart/2005/8/layout/hierarchy1"/>
    <dgm:cxn modelId="{966D8109-1D2E-459A-81D4-B20DA6975EC6}" type="presParOf" srcId="{5C718690-155A-4A33-9571-1A9B188BC135}" destId="{0B44BFC7-B910-4EAD-AFA1-463DAA580CA0}" srcOrd="0" destOrd="0" presId="urn:microsoft.com/office/officeart/2005/8/layout/hierarchy1"/>
    <dgm:cxn modelId="{96608CE6-306B-4FAC-9F90-3228D79E58B1}" type="presParOf" srcId="{5C718690-155A-4A33-9571-1A9B188BC135}" destId="{F788A3CF-E946-4DA8-BAC7-956B8DE9FAF9}" srcOrd="1" destOrd="0" presId="urn:microsoft.com/office/officeart/2005/8/layout/hierarchy1"/>
    <dgm:cxn modelId="{F99714A8-0FF4-4DEF-BAFF-740AF509A311}" type="presParOf" srcId="{79983862-6023-4F8E-9F55-B5A7CCBE85DD}" destId="{B50EF4B7-4964-4960-A427-3B6AC5553D72}" srcOrd="1" destOrd="0" presId="urn:microsoft.com/office/officeart/2005/8/layout/hierarchy1"/>
    <dgm:cxn modelId="{21031379-A26B-411E-B85F-E88F2D840C61}" type="presParOf" srcId="{24CA2BA7-FD4A-4FFB-B608-E55FAB45BC55}" destId="{8C54DD00-92C6-4CDC-897D-9B63F4841DB6}" srcOrd="1" destOrd="0" presId="urn:microsoft.com/office/officeart/2005/8/layout/hierarchy1"/>
    <dgm:cxn modelId="{3EE658CF-0C25-4011-804F-4A94645A3034}" type="presParOf" srcId="{8C54DD00-92C6-4CDC-897D-9B63F4841DB6}" destId="{A00A26F1-6B6F-491B-B832-4917B583C9CD}" srcOrd="0" destOrd="0" presId="urn:microsoft.com/office/officeart/2005/8/layout/hierarchy1"/>
    <dgm:cxn modelId="{7EC5BB20-D4E3-4E2C-80B7-7031C0D3309C}" type="presParOf" srcId="{A00A26F1-6B6F-491B-B832-4917B583C9CD}" destId="{C6585829-01A9-45E1-9AC5-C4CA87051C6D}" srcOrd="0" destOrd="0" presId="urn:microsoft.com/office/officeart/2005/8/layout/hierarchy1"/>
    <dgm:cxn modelId="{D6701945-24D3-4127-BDF1-DB577AAC7487}" type="presParOf" srcId="{A00A26F1-6B6F-491B-B832-4917B583C9CD}" destId="{1418B794-8C69-4713-9AAB-5AFE99099F73}" srcOrd="1" destOrd="0" presId="urn:microsoft.com/office/officeart/2005/8/layout/hierarchy1"/>
    <dgm:cxn modelId="{F1C0C19E-0931-4432-AD85-A478B6AEDB30}" type="presParOf" srcId="{8C54DD00-92C6-4CDC-897D-9B63F4841DB6}" destId="{5844DEA0-CF62-4CBF-B353-E5734A8375AF}" srcOrd="1" destOrd="0" presId="urn:microsoft.com/office/officeart/2005/8/layout/hierarchy1"/>
    <dgm:cxn modelId="{14754C1F-877E-4E58-84A4-F884DEA34A7A}" type="presParOf" srcId="{24CA2BA7-FD4A-4FFB-B608-E55FAB45BC55}" destId="{BEF57203-4458-4705-A95D-C721733CF0DF}" srcOrd="2" destOrd="0" presId="urn:microsoft.com/office/officeart/2005/8/layout/hierarchy1"/>
    <dgm:cxn modelId="{E2BF16FD-4B04-4CB2-B3BE-92CA7212D4B6}" type="presParOf" srcId="{BEF57203-4458-4705-A95D-C721733CF0DF}" destId="{13733517-2A88-4993-ACF6-8ED9EB358C5B}" srcOrd="0" destOrd="0" presId="urn:microsoft.com/office/officeart/2005/8/layout/hierarchy1"/>
    <dgm:cxn modelId="{31A9E6CB-775A-4D72-B237-78E64087D297}" type="presParOf" srcId="{13733517-2A88-4993-ACF6-8ED9EB358C5B}" destId="{B24BAFAE-8153-478D-82E5-6B0303A30C6B}" srcOrd="0" destOrd="0" presId="urn:microsoft.com/office/officeart/2005/8/layout/hierarchy1"/>
    <dgm:cxn modelId="{729CDDBF-5B5F-42F0-AC77-13FB02E07D7F}" type="presParOf" srcId="{13733517-2A88-4993-ACF6-8ED9EB358C5B}" destId="{8C7A064F-3A84-4927-B420-E1739E0C810D}" srcOrd="1" destOrd="0" presId="urn:microsoft.com/office/officeart/2005/8/layout/hierarchy1"/>
    <dgm:cxn modelId="{93952AD5-618E-44D6-A2AB-10C9BA7DFB94}" type="presParOf" srcId="{BEF57203-4458-4705-A95D-C721733CF0DF}" destId="{D91F57FF-744A-4971-BF66-0DF4C00A3BC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8F59B2-3764-4667-B37D-32671CCE15A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A63A8E6-997B-4EB8-9735-62D12473F433}">
      <dgm:prSet/>
      <dgm:spPr/>
      <dgm:t>
        <a:bodyPr/>
        <a:lstStyle/>
        <a:p>
          <a:r>
            <a:rPr lang="en-US" dirty="0" err="1"/>
            <a:t>Sekitar</a:t>
          </a:r>
          <a:r>
            <a:rPr lang="en-US" dirty="0"/>
            <a:t> 2.4 </a:t>
          </a:r>
          <a:r>
            <a:rPr lang="en-US" dirty="0" err="1"/>
            <a:t>bilion</a:t>
          </a:r>
          <a:r>
            <a:rPr lang="en-US" dirty="0"/>
            <a:t> orang di </a:t>
          </a:r>
          <a:r>
            <a:rPr lang="en-US" dirty="0" err="1"/>
            <a:t>seluruh</a:t>
          </a:r>
          <a:r>
            <a:rPr lang="en-US" dirty="0"/>
            <a:t> </a:t>
          </a:r>
          <a:r>
            <a:rPr lang="en-US" dirty="0" err="1"/>
            <a:t>dunia</a:t>
          </a:r>
          <a:r>
            <a:rPr lang="en-US" dirty="0"/>
            <a:t> </a:t>
          </a:r>
          <a:r>
            <a:rPr lang="en-US" dirty="0" err="1"/>
            <a:t>memasak</a:t>
          </a:r>
          <a:r>
            <a:rPr lang="en-US" dirty="0"/>
            <a:t> </a:t>
          </a:r>
          <a:r>
            <a:rPr lang="en-US" dirty="0" err="1"/>
            <a:t>menggunakan</a:t>
          </a:r>
          <a:r>
            <a:rPr lang="en-US" dirty="0"/>
            <a:t> </a:t>
          </a:r>
          <a:r>
            <a:rPr lang="en-US" dirty="0" err="1"/>
            <a:t>api</a:t>
          </a:r>
          <a:r>
            <a:rPr lang="en-US" dirty="0"/>
            <a:t> </a:t>
          </a:r>
          <a:r>
            <a:rPr lang="en-US" dirty="0" err="1"/>
            <a:t>terbuka</a:t>
          </a:r>
          <a:r>
            <a:rPr lang="en-US" dirty="0"/>
            <a:t> </a:t>
          </a:r>
          <a:r>
            <a:rPr lang="en-US" dirty="0" err="1"/>
            <a:t>atau</a:t>
          </a:r>
          <a:r>
            <a:rPr lang="en-US" dirty="0"/>
            <a:t> </a:t>
          </a:r>
          <a:r>
            <a:rPr lang="en-US" dirty="0" err="1"/>
            <a:t>dapur</a:t>
          </a:r>
          <a:r>
            <a:rPr lang="en-US" dirty="0"/>
            <a:t> </a:t>
          </a:r>
          <a:r>
            <a:rPr lang="en-US" dirty="0" err="1"/>
            <a:t>memasak</a:t>
          </a:r>
          <a:r>
            <a:rPr lang="en-US" dirty="0"/>
            <a:t> yang </a:t>
          </a:r>
          <a:r>
            <a:rPr lang="en-US" dirty="0" err="1"/>
            <a:t>tidak</a:t>
          </a:r>
          <a:r>
            <a:rPr lang="en-US" dirty="0"/>
            <a:t> </a:t>
          </a:r>
          <a:r>
            <a:rPr lang="en-US" dirty="0" err="1"/>
            <a:t>cekap</a:t>
          </a:r>
          <a:r>
            <a:rPr lang="en-US" dirty="0"/>
            <a:t> yang </a:t>
          </a:r>
          <a:r>
            <a:rPr lang="en-US" dirty="0" err="1"/>
            <a:t>dijana</a:t>
          </a:r>
          <a:r>
            <a:rPr lang="en-US" dirty="0"/>
            <a:t> </a:t>
          </a:r>
          <a:r>
            <a:rPr lang="en-US" dirty="0" err="1"/>
            <a:t>oleh</a:t>
          </a:r>
          <a:r>
            <a:rPr lang="en-US" dirty="0"/>
            <a:t> </a:t>
          </a:r>
          <a:r>
            <a:rPr lang="en-US" dirty="0" err="1"/>
            <a:t>minyak</a:t>
          </a:r>
          <a:r>
            <a:rPr lang="en-US" dirty="0"/>
            <a:t> </a:t>
          </a:r>
          <a:r>
            <a:rPr lang="en-US" dirty="0" err="1"/>
            <a:t>tanah</a:t>
          </a:r>
          <a:r>
            <a:rPr lang="en-US" dirty="0"/>
            <a:t>, </a:t>
          </a:r>
          <a:r>
            <a:rPr lang="en-US" dirty="0" err="1"/>
            <a:t>biojisim</a:t>
          </a:r>
          <a:r>
            <a:rPr lang="en-US" dirty="0"/>
            <a:t> (</a:t>
          </a:r>
          <a:r>
            <a:rPr lang="en-US" dirty="0" err="1"/>
            <a:t>kayu</a:t>
          </a:r>
          <a:r>
            <a:rPr lang="en-US" dirty="0"/>
            <a:t>, </a:t>
          </a:r>
          <a:r>
            <a:rPr lang="en-US" dirty="0" err="1"/>
            <a:t>tahi</a:t>
          </a:r>
          <a:r>
            <a:rPr lang="en-US" dirty="0"/>
            <a:t> </a:t>
          </a:r>
          <a:r>
            <a:rPr lang="en-US" dirty="0" err="1"/>
            <a:t>haiwan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sisa</a:t>
          </a:r>
          <a:r>
            <a:rPr lang="en-US" dirty="0"/>
            <a:t> </a:t>
          </a:r>
          <a:r>
            <a:rPr lang="en-US" dirty="0" err="1"/>
            <a:t>tanaman</a:t>
          </a:r>
          <a:r>
            <a:rPr lang="en-US" dirty="0"/>
            <a:t>)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arang</a:t>
          </a:r>
          <a:r>
            <a:rPr lang="en-US" dirty="0"/>
            <a:t> </a:t>
          </a:r>
          <a:r>
            <a:rPr lang="en-US" dirty="0" err="1"/>
            <a:t>batu</a:t>
          </a:r>
          <a:r>
            <a:rPr lang="en-US" dirty="0"/>
            <a:t>, yang </a:t>
          </a:r>
          <a:r>
            <a:rPr lang="en-US" dirty="0" err="1"/>
            <a:t>menjana</a:t>
          </a:r>
          <a:r>
            <a:rPr lang="en-US" dirty="0"/>
            <a:t> </a:t>
          </a:r>
          <a:r>
            <a:rPr lang="en-US" dirty="0" err="1"/>
            <a:t>pencemaran</a:t>
          </a:r>
          <a:r>
            <a:rPr lang="en-US" dirty="0"/>
            <a:t> </a:t>
          </a:r>
          <a:r>
            <a:rPr lang="en-US" dirty="0" err="1"/>
            <a:t>udara</a:t>
          </a:r>
          <a:r>
            <a:rPr lang="en-US" dirty="0"/>
            <a:t> </a:t>
          </a:r>
          <a:r>
            <a:rPr lang="en-US" dirty="0" err="1"/>
            <a:t>dalam</a:t>
          </a:r>
          <a:r>
            <a:rPr lang="en-US" dirty="0"/>
            <a:t> </a:t>
          </a:r>
          <a:r>
            <a:rPr lang="en-US" dirty="0" err="1"/>
            <a:t>rumah</a:t>
          </a:r>
          <a:r>
            <a:rPr lang="en-US" dirty="0"/>
            <a:t> yang </a:t>
          </a:r>
          <a:r>
            <a:rPr lang="en-US" dirty="0" err="1"/>
            <a:t>berbahaya</a:t>
          </a:r>
          <a:r>
            <a:rPr lang="en-US" dirty="0"/>
            <a:t>.</a:t>
          </a:r>
        </a:p>
      </dgm:t>
    </dgm:pt>
    <dgm:pt modelId="{33A416FF-72EB-467E-988C-4F6467E82D74}" type="parTrans" cxnId="{35BEA912-0A10-449A-AE43-0B144E980791}">
      <dgm:prSet/>
      <dgm:spPr/>
      <dgm:t>
        <a:bodyPr/>
        <a:lstStyle/>
        <a:p>
          <a:endParaRPr lang="en-US"/>
        </a:p>
      </dgm:t>
    </dgm:pt>
    <dgm:pt modelId="{02C6FBC4-D491-48E3-9BFE-CF4F369EE27C}" type="sibTrans" cxnId="{35BEA912-0A10-449A-AE43-0B144E980791}">
      <dgm:prSet/>
      <dgm:spPr/>
      <dgm:t>
        <a:bodyPr/>
        <a:lstStyle/>
        <a:p>
          <a:endParaRPr lang="en-US"/>
        </a:p>
      </dgm:t>
    </dgm:pt>
    <dgm:pt modelId="{5719BC5E-46C8-4AAB-8174-A55D8B46EAC8}">
      <dgm:prSet/>
      <dgm:spPr/>
      <dgm:t>
        <a:bodyPr/>
        <a:lstStyle/>
        <a:p>
          <a:r>
            <a:rPr lang="en-US" dirty="0" err="1"/>
            <a:t>Pencemaran</a:t>
          </a:r>
          <a:r>
            <a:rPr lang="en-US" dirty="0"/>
            <a:t> </a:t>
          </a:r>
          <a:r>
            <a:rPr lang="en-US" dirty="0" err="1"/>
            <a:t>udara</a:t>
          </a:r>
          <a:r>
            <a:rPr lang="en-US" dirty="0"/>
            <a:t> </a:t>
          </a:r>
          <a:r>
            <a:rPr lang="en-US" dirty="0" err="1"/>
            <a:t>dalam</a:t>
          </a:r>
          <a:r>
            <a:rPr lang="en-US" dirty="0"/>
            <a:t> </a:t>
          </a:r>
          <a:r>
            <a:rPr lang="en-US" dirty="0" err="1"/>
            <a:t>rumah</a:t>
          </a:r>
          <a:r>
            <a:rPr lang="en-US" dirty="0"/>
            <a:t> </a:t>
          </a:r>
          <a:r>
            <a:rPr lang="en-US" dirty="0" err="1"/>
            <a:t>bertanggungjawab</a:t>
          </a:r>
          <a:r>
            <a:rPr lang="en-US" dirty="0"/>
            <a:t> </a:t>
          </a:r>
          <a:r>
            <a:rPr lang="en-US" dirty="0" err="1"/>
            <a:t>untuk</a:t>
          </a:r>
          <a:r>
            <a:rPr lang="en-US" dirty="0"/>
            <a:t> </a:t>
          </a:r>
          <a:r>
            <a:rPr lang="en-US" dirty="0" err="1"/>
            <a:t>anggaran</a:t>
          </a:r>
          <a:r>
            <a:rPr lang="en-US" dirty="0"/>
            <a:t> 3.2 </a:t>
          </a:r>
          <a:r>
            <a:rPr lang="en-US" dirty="0" err="1"/>
            <a:t>juta</a:t>
          </a:r>
          <a:r>
            <a:rPr lang="en-US" dirty="0"/>
            <a:t> </a:t>
          </a:r>
          <a:r>
            <a:rPr lang="en-US" dirty="0" err="1"/>
            <a:t>kematian</a:t>
          </a:r>
          <a:r>
            <a:rPr lang="en-US" dirty="0"/>
            <a:t> </a:t>
          </a:r>
          <a:r>
            <a:rPr lang="en-US" dirty="0" err="1"/>
            <a:t>setahun</a:t>
          </a:r>
          <a:r>
            <a:rPr lang="en-US" dirty="0"/>
            <a:t> </a:t>
          </a:r>
          <a:r>
            <a:rPr lang="en-US" dirty="0" err="1"/>
            <a:t>pada</a:t>
          </a:r>
          <a:r>
            <a:rPr lang="en-US" dirty="0"/>
            <a:t> 2020, </a:t>
          </a:r>
          <a:r>
            <a:rPr lang="en-US" dirty="0" err="1"/>
            <a:t>termasuk</a:t>
          </a:r>
          <a:r>
            <a:rPr lang="en-US" dirty="0"/>
            <a:t> </a:t>
          </a:r>
          <a:r>
            <a:rPr lang="en-US" dirty="0" err="1"/>
            <a:t>lebih</a:t>
          </a:r>
          <a:r>
            <a:rPr lang="en-US" dirty="0"/>
            <a:t> 237,000 </a:t>
          </a:r>
          <a:r>
            <a:rPr lang="en-US" dirty="0" err="1"/>
            <a:t>kematian</a:t>
          </a:r>
          <a:r>
            <a:rPr lang="en-US" dirty="0"/>
            <a:t> </a:t>
          </a:r>
          <a:r>
            <a:rPr lang="en-US" dirty="0" err="1"/>
            <a:t>kanak-kanak</a:t>
          </a:r>
          <a:r>
            <a:rPr lang="en-US" dirty="0"/>
            <a:t> di </a:t>
          </a:r>
          <a:r>
            <a:rPr lang="en-US" dirty="0" err="1"/>
            <a:t>bawah</a:t>
          </a:r>
          <a:r>
            <a:rPr lang="en-US" dirty="0"/>
            <a:t> </a:t>
          </a:r>
          <a:r>
            <a:rPr lang="en-US" dirty="0" err="1"/>
            <a:t>umur</a:t>
          </a:r>
          <a:r>
            <a:rPr lang="en-US" dirty="0"/>
            <a:t> 5 </a:t>
          </a:r>
          <a:r>
            <a:rPr lang="en-US" dirty="0" err="1"/>
            <a:t>tahun</a:t>
          </a:r>
          <a:r>
            <a:rPr lang="en-US" dirty="0"/>
            <a:t>.</a:t>
          </a:r>
        </a:p>
      </dgm:t>
    </dgm:pt>
    <dgm:pt modelId="{D366670E-8DBF-4661-986E-8944472AD6A1}" type="parTrans" cxnId="{0BD81EFD-7667-4707-A3A1-E08D413B7932}">
      <dgm:prSet/>
      <dgm:spPr/>
      <dgm:t>
        <a:bodyPr/>
        <a:lstStyle/>
        <a:p>
          <a:endParaRPr lang="en-US"/>
        </a:p>
      </dgm:t>
    </dgm:pt>
    <dgm:pt modelId="{D8A87651-6483-40F4-8B7A-F4372BF5B2E8}" type="sibTrans" cxnId="{0BD81EFD-7667-4707-A3A1-E08D413B7932}">
      <dgm:prSet/>
      <dgm:spPr/>
      <dgm:t>
        <a:bodyPr/>
        <a:lstStyle/>
        <a:p>
          <a:endParaRPr lang="en-US"/>
        </a:p>
      </dgm:t>
    </dgm:pt>
    <dgm:pt modelId="{2DC976AC-2F1D-4BE6-9D69-12FAE775F44E}">
      <dgm:prSet/>
      <dgm:spPr/>
      <dgm:t>
        <a:bodyPr/>
        <a:lstStyle/>
        <a:p>
          <a:r>
            <a:rPr lang="en-US" dirty="0" err="1"/>
            <a:t>Pendedahan</a:t>
          </a:r>
          <a:r>
            <a:rPr lang="en-US" dirty="0"/>
            <a:t> </a:t>
          </a:r>
          <a:r>
            <a:rPr lang="en-US" dirty="0" err="1"/>
            <a:t>pencemaran</a:t>
          </a:r>
          <a:r>
            <a:rPr lang="en-US" dirty="0"/>
            <a:t> </a:t>
          </a:r>
          <a:r>
            <a:rPr lang="en-US" dirty="0" err="1"/>
            <a:t>udara</a:t>
          </a:r>
          <a:r>
            <a:rPr lang="en-US" dirty="0"/>
            <a:t> </a:t>
          </a:r>
          <a:r>
            <a:rPr lang="en-US" dirty="0" err="1"/>
            <a:t>dalam</a:t>
          </a:r>
          <a:r>
            <a:rPr lang="en-US" dirty="0"/>
            <a:t> </a:t>
          </a:r>
          <a:r>
            <a:rPr lang="en-US" dirty="0" err="1"/>
            <a:t>rumah</a:t>
          </a:r>
          <a:r>
            <a:rPr lang="en-US" dirty="0"/>
            <a:t> </a:t>
          </a:r>
          <a:r>
            <a:rPr lang="en-US" dirty="0" err="1"/>
            <a:t>membawa</a:t>
          </a:r>
          <a:r>
            <a:rPr lang="en-US" dirty="0"/>
            <a:t> </a:t>
          </a:r>
          <a:r>
            <a:rPr lang="en-US" dirty="0" err="1"/>
            <a:t>kepada</a:t>
          </a:r>
          <a:r>
            <a:rPr lang="en-US" dirty="0"/>
            <a:t> </a:t>
          </a:r>
          <a:r>
            <a:rPr lang="en-US" dirty="0" err="1"/>
            <a:t>penyakit</a:t>
          </a:r>
          <a:r>
            <a:rPr lang="en-US" dirty="0"/>
            <a:t> </a:t>
          </a:r>
          <a:r>
            <a:rPr lang="en-US" dirty="0" err="1"/>
            <a:t>tidak</a:t>
          </a:r>
          <a:r>
            <a:rPr lang="en-US" dirty="0"/>
            <a:t> </a:t>
          </a:r>
          <a:r>
            <a:rPr lang="en-US" dirty="0" err="1"/>
            <a:t>berjangkit</a:t>
          </a:r>
          <a:r>
            <a:rPr lang="en-US" dirty="0"/>
            <a:t> </a:t>
          </a:r>
          <a:r>
            <a:rPr lang="en-US" dirty="0" err="1"/>
            <a:t>termasuk</a:t>
          </a:r>
          <a:r>
            <a:rPr lang="en-US" dirty="0"/>
            <a:t> </a:t>
          </a:r>
          <a:r>
            <a:rPr lang="en-US" dirty="0" err="1"/>
            <a:t>strok</a:t>
          </a:r>
          <a:r>
            <a:rPr lang="en-US" dirty="0"/>
            <a:t>, </a:t>
          </a:r>
          <a:r>
            <a:rPr lang="en-US" dirty="0" err="1"/>
            <a:t>penyakit</a:t>
          </a:r>
          <a:r>
            <a:rPr lang="en-US" dirty="0"/>
            <a:t> </a:t>
          </a:r>
          <a:r>
            <a:rPr lang="en-US" dirty="0" err="1"/>
            <a:t>jantung</a:t>
          </a:r>
          <a:r>
            <a:rPr lang="en-US" dirty="0"/>
            <a:t> </a:t>
          </a:r>
          <a:r>
            <a:rPr lang="en-US" dirty="0" err="1"/>
            <a:t>iskemik</a:t>
          </a:r>
          <a:r>
            <a:rPr lang="en-US" dirty="0"/>
            <a:t>, </a:t>
          </a:r>
          <a:r>
            <a:rPr lang="en-US" dirty="0" err="1"/>
            <a:t>penyakit</a:t>
          </a:r>
          <a:r>
            <a:rPr lang="en-US" dirty="0"/>
            <a:t> </a:t>
          </a:r>
          <a:r>
            <a:rPr lang="en-US" dirty="0" err="1"/>
            <a:t>pulmonari</a:t>
          </a:r>
          <a:r>
            <a:rPr lang="en-US" dirty="0"/>
            <a:t> </a:t>
          </a:r>
          <a:r>
            <a:rPr lang="en-US" dirty="0" err="1"/>
            <a:t>obstruktif</a:t>
          </a:r>
          <a:r>
            <a:rPr lang="en-US" dirty="0"/>
            <a:t> </a:t>
          </a:r>
          <a:r>
            <a:rPr lang="en-US" dirty="0" err="1"/>
            <a:t>kronik</a:t>
          </a:r>
          <a:r>
            <a:rPr lang="en-US" dirty="0"/>
            <a:t> (COPD)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kanser</a:t>
          </a:r>
          <a:r>
            <a:rPr lang="en-US" dirty="0"/>
            <a:t> </a:t>
          </a:r>
          <a:r>
            <a:rPr lang="en-US" dirty="0" err="1"/>
            <a:t>paru-paru</a:t>
          </a:r>
          <a:r>
            <a:rPr lang="en-US" dirty="0"/>
            <a:t>.</a:t>
          </a:r>
        </a:p>
      </dgm:t>
    </dgm:pt>
    <dgm:pt modelId="{679DA515-CDF2-4A99-BE86-4C9B8B222CDA}" type="parTrans" cxnId="{2F0BC2DB-5624-43F8-9603-40169B38656C}">
      <dgm:prSet/>
      <dgm:spPr/>
      <dgm:t>
        <a:bodyPr/>
        <a:lstStyle/>
        <a:p>
          <a:endParaRPr lang="en-US"/>
        </a:p>
      </dgm:t>
    </dgm:pt>
    <dgm:pt modelId="{64EFA796-BAB9-4A28-8825-703BF0D6C36C}" type="sibTrans" cxnId="{2F0BC2DB-5624-43F8-9603-40169B38656C}">
      <dgm:prSet/>
      <dgm:spPr/>
      <dgm:t>
        <a:bodyPr/>
        <a:lstStyle/>
        <a:p>
          <a:endParaRPr lang="en-US"/>
        </a:p>
      </dgm:t>
    </dgm:pt>
    <dgm:pt modelId="{29528779-E59E-4080-B1F8-38C9F2041E0D}" type="pres">
      <dgm:prSet presAssocID="{908F59B2-3764-4667-B37D-32671CCE15A8}" presName="root" presStyleCnt="0">
        <dgm:presLayoutVars>
          <dgm:dir/>
          <dgm:resizeHandles val="exact"/>
        </dgm:presLayoutVars>
      </dgm:prSet>
      <dgm:spPr/>
    </dgm:pt>
    <dgm:pt modelId="{F255A42A-B859-4D30-BDC6-49ED7AD5A79D}" type="pres">
      <dgm:prSet presAssocID="{5A63A8E6-997B-4EB8-9735-62D12473F433}" presName="compNode" presStyleCnt="0"/>
      <dgm:spPr/>
    </dgm:pt>
    <dgm:pt modelId="{74985B70-9B7E-4394-8427-0D4F168B80C4}" type="pres">
      <dgm:prSet presAssocID="{5A63A8E6-997B-4EB8-9735-62D12473F433}" presName="bgRect" presStyleLbl="bgShp" presStyleIdx="0" presStyleCnt="3"/>
      <dgm:spPr/>
    </dgm:pt>
    <dgm:pt modelId="{8ED269DE-0654-4BD4-A1C2-E97D5A70258F}" type="pres">
      <dgm:prSet presAssocID="{5A63A8E6-997B-4EB8-9735-62D12473F43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mmable"/>
        </a:ext>
      </dgm:extLst>
    </dgm:pt>
    <dgm:pt modelId="{0ADFB075-3AD4-49AD-B631-A743E944F808}" type="pres">
      <dgm:prSet presAssocID="{5A63A8E6-997B-4EB8-9735-62D12473F433}" presName="spaceRect" presStyleCnt="0"/>
      <dgm:spPr/>
    </dgm:pt>
    <dgm:pt modelId="{0A2FE4F6-341A-4330-A5D7-5BD7AA272D7B}" type="pres">
      <dgm:prSet presAssocID="{5A63A8E6-997B-4EB8-9735-62D12473F433}" presName="parTx" presStyleLbl="revTx" presStyleIdx="0" presStyleCnt="3">
        <dgm:presLayoutVars>
          <dgm:chMax val="0"/>
          <dgm:chPref val="0"/>
        </dgm:presLayoutVars>
      </dgm:prSet>
      <dgm:spPr/>
    </dgm:pt>
    <dgm:pt modelId="{F591B9DB-5D0F-4359-8961-36A6385F5DEB}" type="pres">
      <dgm:prSet presAssocID="{02C6FBC4-D491-48E3-9BFE-CF4F369EE27C}" presName="sibTrans" presStyleCnt="0"/>
      <dgm:spPr/>
    </dgm:pt>
    <dgm:pt modelId="{0B1CE78A-D9F7-4C4F-9C6A-8AFBFC616D47}" type="pres">
      <dgm:prSet presAssocID="{5719BC5E-46C8-4AAB-8174-A55D8B46EAC8}" presName="compNode" presStyleCnt="0"/>
      <dgm:spPr/>
    </dgm:pt>
    <dgm:pt modelId="{DE873C48-CC94-4D68-B4FD-F61212F66B5E}" type="pres">
      <dgm:prSet presAssocID="{5719BC5E-46C8-4AAB-8174-A55D8B46EAC8}" presName="bgRect" presStyleLbl="bgShp" presStyleIdx="1" presStyleCnt="3"/>
      <dgm:spPr/>
    </dgm:pt>
    <dgm:pt modelId="{16337474-E2BC-4F32-861D-71FB9231FDC7}" type="pres">
      <dgm:prSet presAssocID="{5719BC5E-46C8-4AAB-8174-A55D8B46EAC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ungs"/>
        </a:ext>
      </dgm:extLst>
    </dgm:pt>
    <dgm:pt modelId="{39E8B89E-F992-4782-9F7A-A6E12CBF9BB1}" type="pres">
      <dgm:prSet presAssocID="{5719BC5E-46C8-4AAB-8174-A55D8B46EAC8}" presName="spaceRect" presStyleCnt="0"/>
      <dgm:spPr/>
    </dgm:pt>
    <dgm:pt modelId="{C6F62986-5655-4AC5-8AC0-D91EE6D5BCA0}" type="pres">
      <dgm:prSet presAssocID="{5719BC5E-46C8-4AAB-8174-A55D8B46EAC8}" presName="parTx" presStyleLbl="revTx" presStyleIdx="1" presStyleCnt="3">
        <dgm:presLayoutVars>
          <dgm:chMax val="0"/>
          <dgm:chPref val="0"/>
        </dgm:presLayoutVars>
      </dgm:prSet>
      <dgm:spPr/>
    </dgm:pt>
    <dgm:pt modelId="{98B0A7E6-9716-46D3-8E97-B380C68C1A2E}" type="pres">
      <dgm:prSet presAssocID="{D8A87651-6483-40F4-8B7A-F4372BF5B2E8}" presName="sibTrans" presStyleCnt="0"/>
      <dgm:spPr/>
    </dgm:pt>
    <dgm:pt modelId="{D353511C-C25D-4544-9F1A-5494643E190A}" type="pres">
      <dgm:prSet presAssocID="{2DC976AC-2F1D-4BE6-9D69-12FAE775F44E}" presName="compNode" presStyleCnt="0"/>
      <dgm:spPr/>
    </dgm:pt>
    <dgm:pt modelId="{B088A20A-D410-4CA0-A6C7-7F9239EDFCE4}" type="pres">
      <dgm:prSet presAssocID="{2DC976AC-2F1D-4BE6-9D69-12FAE775F44E}" presName="bgRect" presStyleLbl="bgShp" presStyleIdx="2" presStyleCnt="3" custLinFactNeighborX="264" custLinFactNeighborY="-1957"/>
      <dgm:spPr/>
    </dgm:pt>
    <dgm:pt modelId="{CC33BC98-9A7D-43AE-B316-97E579228615}" type="pres">
      <dgm:prSet presAssocID="{2DC976AC-2F1D-4BE6-9D69-12FAE775F44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oking"/>
        </a:ext>
      </dgm:extLst>
    </dgm:pt>
    <dgm:pt modelId="{B8C02184-6681-4BD8-9564-1CBAC9ABD3F1}" type="pres">
      <dgm:prSet presAssocID="{2DC976AC-2F1D-4BE6-9D69-12FAE775F44E}" presName="spaceRect" presStyleCnt="0"/>
      <dgm:spPr/>
    </dgm:pt>
    <dgm:pt modelId="{EC4F8EF9-9031-40E6-AF21-6C2E5C81EA9D}" type="pres">
      <dgm:prSet presAssocID="{2DC976AC-2F1D-4BE6-9D69-12FAE775F44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5BEA912-0A10-449A-AE43-0B144E980791}" srcId="{908F59B2-3764-4667-B37D-32671CCE15A8}" destId="{5A63A8E6-997B-4EB8-9735-62D12473F433}" srcOrd="0" destOrd="0" parTransId="{33A416FF-72EB-467E-988C-4F6467E82D74}" sibTransId="{02C6FBC4-D491-48E3-9BFE-CF4F369EE27C}"/>
    <dgm:cxn modelId="{C36DB276-7690-4AB7-91B1-1A6AD4DB194E}" type="presOf" srcId="{5A63A8E6-997B-4EB8-9735-62D12473F433}" destId="{0A2FE4F6-341A-4330-A5D7-5BD7AA272D7B}" srcOrd="0" destOrd="0" presId="urn:microsoft.com/office/officeart/2018/2/layout/IconVerticalSolidList"/>
    <dgm:cxn modelId="{F407A89E-D094-4363-87D2-206E5DE75783}" type="presOf" srcId="{908F59B2-3764-4667-B37D-32671CCE15A8}" destId="{29528779-E59E-4080-B1F8-38C9F2041E0D}" srcOrd="0" destOrd="0" presId="urn:microsoft.com/office/officeart/2018/2/layout/IconVerticalSolidList"/>
    <dgm:cxn modelId="{3A5EAAB8-BF33-4920-B775-602C604A4547}" type="presOf" srcId="{2DC976AC-2F1D-4BE6-9D69-12FAE775F44E}" destId="{EC4F8EF9-9031-40E6-AF21-6C2E5C81EA9D}" srcOrd="0" destOrd="0" presId="urn:microsoft.com/office/officeart/2018/2/layout/IconVerticalSolidList"/>
    <dgm:cxn modelId="{944D3BD4-41E6-4674-83DE-9E9C64B951AC}" type="presOf" srcId="{5719BC5E-46C8-4AAB-8174-A55D8B46EAC8}" destId="{C6F62986-5655-4AC5-8AC0-D91EE6D5BCA0}" srcOrd="0" destOrd="0" presId="urn:microsoft.com/office/officeart/2018/2/layout/IconVerticalSolidList"/>
    <dgm:cxn modelId="{2F0BC2DB-5624-43F8-9603-40169B38656C}" srcId="{908F59B2-3764-4667-B37D-32671CCE15A8}" destId="{2DC976AC-2F1D-4BE6-9D69-12FAE775F44E}" srcOrd="2" destOrd="0" parTransId="{679DA515-CDF2-4A99-BE86-4C9B8B222CDA}" sibTransId="{64EFA796-BAB9-4A28-8825-703BF0D6C36C}"/>
    <dgm:cxn modelId="{0BD81EFD-7667-4707-A3A1-E08D413B7932}" srcId="{908F59B2-3764-4667-B37D-32671CCE15A8}" destId="{5719BC5E-46C8-4AAB-8174-A55D8B46EAC8}" srcOrd="1" destOrd="0" parTransId="{D366670E-8DBF-4661-986E-8944472AD6A1}" sibTransId="{D8A87651-6483-40F4-8B7A-F4372BF5B2E8}"/>
    <dgm:cxn modelId="{A367BE73-7295-417B-8707-0A1AB5B44D47}" type="presParOf" srcId="{29528779-E59E-4080-B1F8-38C9F2041E0D}" destId="{F255A42A-B859-4D30-BDC6-49ED7AD5A79D}" srcOrd="0" destOrd="0" presId="urn:microsoft.com/office/officeart/2018/2/layout/IconVerticalSolidList"/>
    <dgm:cxn modelId="{4207A3B2-C315-4284-9489-56BFE61AFCD3}" type="presParOf" srcId="{F255A42A-B859-4D30-BDC6-49ED7AD5A79D}" destId="{74985B70-9B7E-4394-8427-0D4F168B80C4}" srcOrd="0" destOrd="0" presId="urn:microsoft.com/office/officeart/2018/2/layout/IconVerticalSolidList"/>
    <dgm:cxn modelId="{15AB2FAC-D792-4E38-B8AF-72DA250F716B}" type="presParOf" srcId="{F255A42A-B859-4D30-BDC6-49ED7AD5A79D}" destId="{8ED269DE-0654-4BD4-A1C2-E97D5A70258F}" srcOrd="1" destOrd="0" presId="urn:microsoft.com/office/officeart/2018/2/layout/IconVerticalSolidList"/>
    <dgm:cxn modelId="{25AFEB5D-FAC2-4F32-BEB0-0020780213C3}" type="presParOf" srcId="{F255A42A-B859-4D30-BDC6-49ED7AD5A79D}" destId="{0ADFB075-3AD4-49AD-B631-A743E944F808}" srcOrd="2" destOrd="0" presId="urn:microsoft.com/office/officeart/2018/2/layout/IconVerticalSolidList"/>
    <dgm:cxn modelId="{75217AF1-70B8-428E-A8BF-08D6D70A858F}" type="presParOf" srcId="{F255A42A-B859-4D30-BDC6-49ED7AD5A79D}" destId="{0A2FE4F6-341A-4330-A5D7-5BD7AA272D7B}" srcOrd="3" destOrd="0" presId="urn:microsoft.com/office/officeart/2018/2/layout/IconVerticalSolidList"/>
    <dgm:cxn modelId="{BB386641-4CBA-4061-82B8-78CA967C8236}" type="presParOf" srcId="{29528779-E59E-4080-B1F8-38C9F2041E0D}" destId="{F591B9DB-5D0F-4359-8961-36A6385F5DEB}" srcOrd="1" destOrd="0" presId="urn:microsoft.com/office/officeart/2018/2/layout/IconVerticalSolidList"/>
    <dgm:cxn modelId="{D72065D4-639F-4E54-8E01-F7A6749C8957}" type="presParOf" srcId="{29528779-E59E-4080-B1F8-38C9F2041E0D}" destId="{0B1CE78A-D9F7-4C4F-9C6A-8AFBFC616D47}" srcOrd="2" destOrd="0" presId="urn:microsoft.com/office/officeart/2018/2/layout/IconVerticalSolidList"/>
    <dgm:cxn modelId="{8727D0DF-380D-4AC0-9368-21C9270613FC}" type="presParOf" srcId="{0B1CE78A-D9F7-4C4F-9C6A-8AFBFC616D47}" destId="{DE873C48-CC94-4D68-B4FD-F61212F66B5E}" srcOrd="0" destOrd="0" presId="urn:microsoft.com/office/officeart/2018/2/layout/IconVerticalSolidList"/>
    <dgm:cxn modelId="{CE16A897-020B-4077-9F22-BCC1790B006C}" type="presParOf" srcId="{0B1CE78A-D9F7-4C4F-9C6A-8AFBFC616D47}" destId="{16337474-E2BC-4F32-861D-71FB9231FDC7}" srcOrd="1" destOrd="0" presId="urn:microsoft.com/office/officeart/2018/2/layout/IconVerticalSolidList"/>
    <dgm:cxn modelId="{5FFAC322-F386-46C0-A6D3-647093B33513}" type="presParOf" srcId="{0B1CE78A-D9F7-4C4F-9C6A-8AFBFC616D47}" destId="{39E8B89E-F992-4782-9F7A-A6E12CBF9BB1}" srcOrd="2" destOrd="0" presId="urn:microsoft.com/office/officeart/2018/2/layout/IconVerticalSolidList"/>
    <dgm:cxn modelId="{48FB380A-4C04-4D3A-A3B0-88F5E89F07A9}" type="presParOf" srcId="{0B1CE78A-D9F7-4C4F-9C6A-8AFBFC616D47}" destId="{C6F62986-5655-4AC5-8AC0-D91EE6D5BCA0}" srcOrd="3" destOrd="0" presId="urn:microsoft.com/office/officeart/2018/2/layout/IconVerticalSolidList"/>
    <dgm:cxn modelId="{33674A9B-A87C-45C1-901C-0100EF5A4683}" type="presParOf" srcId="{29528779-E59E-4080-B1F8-38C9F2041E0D}" destId="{98B0A7E6-9716-46D3-8E97-B380C68C1A2E}" srcOrd="3" destOrd="0" presId="urn:microsoft.com/office/officeart/2018/2/layout/IconVerticalSolidList"/>
    <dgm:cxn modelId="{7B340964-DA97-439D-8A5C-CF2DFA8AD078}" type="presParOf" srcId="{29528779-E59E-4080-B1F8-38C9F2041E0D}" destId="{D353511C-C25D-4544-9F1A-5494643E190A}" srcOrd="4" destOrd="0" presId="urn:microsoft.com/office/officeart/2018/2/layout/IconVerticalSolidList"/>
    <dgm:cxn modelId="{9006979A-EF7D-45F6-BD07-C302353F0C9C}" type="presParOf" srcId="{D353511C-C25D-4544-9F1A-5494643E190A}" destId="{B088A20A-D410-4CA0-A6C7-7F9239EDFCE4}" srcOrd="0" destOrd="0" presId="urn:microsoft.com/office/officeart/2018/2/layout/IconVerticalSolidList"/>
    <dgm:cxn modelId="{E5A13161-1B34-420C-929D-2389B62008B2}" type="presParOf" srcId="{D353511C-C25D-4544-9F1A-5494643E190A}" destId="{CC33BC98-9A7D-43AE-B316-97E579228615}" srcOrd="1" destOrd="0" presId="urn:microsoft.com/office/officeart/2018/2/layout/IconVerticalSolidList"/>
    <dgm:cxn modelId="{56DB66E3-F8E0-465D-B9F3-612B0A78B923}" type="presParOf" srcId="{D353511C-C25D-4544-9F1A-5494643E190A}" destId="{B8C02184-6681-4BD8-9564-1CBAC9ABD3F1}" srcOrd="2" destOrd="0" presId="urn:microsoft.com/office/officeart/2018/2/layout/IconVerticalSolidList"/>
    <dgm:cxn modelId="{6171BD14-C925-4514-844D-450473EEE01A}" type="presParOf" srcId="{D353511C-C25D-4544-9F1A-5494643E190A}" destId="{EC4F8EF9-9031-40E6-AF21-6C2E5C81EA9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44BFC7-B910-4EAD-AFA1-463DAA580CA0}">
      <dsp:nvSpPr>
        <dsp:cNvPr id="0" name=""/>
        <dsp:cNvSpPr/>
      </dsp:nvSpPr>
      <dsp:spPr>
        <a:xfrm>
          <a:off x="0" y="524244"/>
          <a:ext cx="2918668" cy="185335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88A3CF-E946-4DA8-BAC7-956B8DE9FAF9}">
      <dsp:nvSpPr>
        <dsp:cNvPr id="0" name=""/>
        <dsp:cNvSpPr/>
      </dsp:nvSpPr>
      <dsp:spPr>
        <a:xfrm>
          <a:off x="324296" y="832326"/>
          <a:ext cx="2918668" cy="185335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4 </a:t>
          </a:r>
          <a:r>
            <a:rPr lang="en-US" sz="2200" kern="1200" dirty="0" err="1"/>
            <a:t>hingga</a:t>
          </a:r>
          <a:r>
            <a:rPr lang="en-US" sz="2200" kern="1200" dirty="0"/>
            <a:t> 6 </a:t>
          </a:r>
          <a:r>
            <a:rPr lang="en-US" sz="2200" kern="1200" dirty="0" err="1"/>
            <a:t>minggu</a:t>
          </a:r>
          <a:r>
            <a:rPr lang="en-US" sz="2200" kern="1200" dirty="0"/>
            <a:t>, </a:t>
          </a:r>
          <a:r>
            <a:rPr lang="en-US" sz="2200" kern="1200" dirty="0" err="1"/>
            <a:t>tanpa</a:t>
          </a:r>
          <a:r>
            <a:rPr lang="en-US" sz="2200" kern="1200" dirty="0"/>
            <a:t> </a:t>
          </a:r>
          <a:r>
            <a:rPr lang="en-US" sz="2200" kern="1200" dirty="0" err="1"/>
            <a:t>makanan</a:t>
          </a:r>
          <a:endParaRPr lang="en-US" sz="2200" kern="1200" dirty="0"/>
        </a:p>
      </dsp:txBody>
      <dsp:txXfrm>
        <a:off x="378579" y="886609"/>
        <a:ext cx="2810102" cy="1744788"/>
      </dsp:txXfrm>
    </dsp:sp>
    <dsp:sp modelId="{C6585829-01A9-45E1-9AC5-C4CA87051C6D}">
      <dsp:nvSpPr>
        <dsp:cNvPr id="0" name=""/>
        <dsp:cNvSpPr/>
      </dsp:nvSpPr>
      <dsp:spPr>
        <a:xfrm>
          <a:off x="3567261" y="524244"/>
          <a:ext cx="2918668" cy="185335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18B794-8C69-4713-9AAB-5AFE99099F73}">
      <dsp:nvSpPr>
        <dsp:cNvPr id="0" name=""/>
        <dsp:cNvSpPr/>
      </dsp:nvSpPr>
      <dsp:spPr>
        <a:xfrm>
          <a:off x="3891558" y="832326"/>
          <a:ext cx="2918668" cy="185335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mungkin</a:t>
          </a:r>
          <a:r>
            <a:rPr lang="en-US" sz="2200" kern="1200" dirty="0"/>
            <a:t> 5-7 </a:t>
          </a:r>
          <a:r>
            <a:rPr lang="en-US" sz="2200" kern="1200" dirty="0" err="1"/>
            <a:t>hari</a:t>
          </a:r>
          <a:r>
            <a:rPr lang="en-US" sz="2200" kern="1200" dirty="0"/>
            <a:t>, </a:t>
          </a:r>
          <a:r>
            <a:rPr lang="en-US" sz="2200" kern="1200" dirty="0" err="1"/>
            <a:t>tanpa</a:t>
          </a:r>
          <a:r>
            <a:rPr lang="en-US" sz="2200" kern="1200" dirty="0"/>
            <a:t> air </a:t>
          </a:r>
        </a:p>
      </dsp:txBody>
      <dsp:txXfrm>
        <a:off x="3945841" y="886609"/>
        <a:ext cx="2810102" cy="1744788"/>
      </dsp:txXfrm>
    </dsp:sp>
    <dsp:sp modelId="{B24BAFAE-8153-478D-82E5-6B0303A30C6B}">
      <dsp:nvSpPr>
        <dsp:cNvPr id="0" name=""/>
        <dsp:cNvSpPr/>
      </dsp:nvSpPr>
      <dsp:spPr>
        <a:xfrm>
          <a:off x="7134522" y="524244"/>
          <a:ext cx="2918668" cy="185335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7A064F-3A84-4927-B420-E1739E0C810D}">
      <dsp:nvSpPr>
        <dsp:cNvPr id="0" name=""/>
        <dsp:cNvSpPr/>
      </dsp:nvSpPr>
      <dsp:spPr>
        <a:xfrm>
          <a:off x="7458819" y="832326"/>
          <a:ext cx="2918668" cy="185335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Tetapi</a:t>
          </a:r>
          <a:r>
            <a:rPr lang="en-US" sz="2200" kern="1200" dirty="0"/>
            <a:t> </a:t>
          </a:r>
          <a:r>
            <a:rPr lang="en-US" sz="2200" kern="1200" dirty="0" err="1"/>
            <a:t>hanya</a:t>
          </a:r>
          <a:r>
            <a:rPr lang="en-US" sz="2200" kern="1200" dirty="0"/>
            <a:t> </a:t>
          </a:r>
          <a:r>
            <a:rPr lang="en-US" sz="2200" kern="1200" dirty="0" err="1"/>
            <a:t>beberapa</a:t>
          </a:r>
          <a:r>
            <a:rPr lang="en-US" sz="2200" kern="1200" dirty="0"/>
            <a:t> </a:t>
          </a:r>
          <a:r>
            <a:rPr lang="en-US" sz="2200" kern="1200" dirty="0" err="1"/>
            <a:t>minit</a:t>
          </a:r>
          <a:r>
            <a:rPr lang="en-US" sz="2200" kern="1200" dirty="0"/>
            <a:t> </a:t>
          </a:r>
          <a:r>
            <a:rPr lang="en-US" sz="2200" kern="1200" dirty="0" err="1"/>
            <a:t>tanpa</a:t>
          </a:r>
          <a:r>
            <a:rPr lang="en-US" sz="2200" kern="1200" dirty="0"/>
            <a:t> </a:t>
          </a:r>
          <a:r>
            <a:rPr lang="en-US" sz="2200" kern="1200" dirty="0" err="1"/>
            <a:t>udara</a:t>
          </a:r>
          <a:r>
            <a:rPr lang="en-US" sz="2200" kern="1200" dirty="0"/>
            <a:t> </a:t>
          </a:r>
          <a:r>
            <a:rPr lang="en-US" sz="2200" kern="1200" dirty="0" err="1"/>
            <a:t>dan</a:t>
          </a:r>
          <a:r>
            <a:rPr lang="en-US" sz="2200" kern="1200" dirty="0"/>
            <a:t> </a:t>
          </a:r>
          <a:r>
            <a:rPr lang="en-US" sz="2200" kern="1200" dirty="0" err="1"/>
            <a:t>oksigen</a:t>
          </a:r>
          <a:r>
            <a:rPr lang="en-US" sz="2200" kern="1200" dirty="0"/>
            <a:t> yang </a:t>
          </a:r>
          <a:r>
            <a:rPr lang="en-US" sz="2200" kern="1200" dirty="0" err="1"/>
            <a:t>memberi</a:t>
          </a:r>
          <a:r>
            <a:rPr lang="en-US" sz="2200" kern="1200" dirty="0"/>
            <a:t> </a:t>
          </a:r>
          <a:r>
            <a:rPr lang="en-US" sz="2200" kern="1200" dirty="0" err="1"/>
            <a:t>kehidupan</a:t>
          </a:r>
          <a:r>
            <a:rPr lang="en-US" sz="2200" kern="1200" dirty="0"/>
            <a:t>! </a:t>
          </a:r>
        </a:p>
      </dsp:txBody>
      <dsp:txXfrm>
        <a:off x="7513102" y="886609"/>
        <a:ext cx="2810102" cy="17447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985B70-9B7E-4394-8427-0D4F168B80C4}">
      <dsp:nvSpPr>
        <dsp:cNvPr id="0" name=""/>
        <dsp:cNvSpPr/>
      </dsp:nvSpPr>
      <dsp:spPr>
        <a:xfrm>
          <a:off x="0" y="531"/>
          <a:ext cx="10515600" cy="12447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D269DE-0654-4BD4-A1C2-E97D5A70258F}">
      <dsp:nvSpPr>
        <dsp:cNvPr id="0" name=""/>
        <dsp:cNvSpPr/>
      </dsp:nvSpPr>
      <dsp:spPr>
        <a:xfrm>
          <a:off x="376522" y="280590"/>
          <a:ext cx="684586" cy="6845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2FE4F6-341A-4330-A5D7-5BD7AA272D7B}">
      <dsp:nvSpPr>
        <dsp:cNvPr id="0" name=""/>
        <dsp:cNvSpPr/>
      </dsp:nvSpPr>
      <dsp:spPr>
        <a:xfrm>
          <a:off x="1437631" y="531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Sekitar</a:t>
          </a:r>
          <a:r>
            <a:rPr lang="en-US" sz="1800" kern="1200" dirty="0"/>
            <a:t> 2.4 </a:t>
          </a:r>
          <a:r>
            <a:rPr lang="en-US" sz="1800" kern="1200" dirty="0" err="1"/>
            <a:t>bilion</a:t>
          </a:r>
          <a:r>
            <a:rPr lang="en-US" sz="1800" kern="1200" dirty="0"/>
            <a:t> orang di </a:t>
          </a:r>
          <a:r>
            <a:rPr lang="en-US" sz="1800" kern="1200" dirty="0" err="1"/>
            <a:t>seluruh</a:t>
          </a:r>
          <a:r>
            <a:rPr lang="en-US" sz="1800" kern="1200" dirty="0"/>
            <a:t> </a:t>
          </a:r>
          <a:r>
            <a:rPr lang="en-US" sz="1800" kern="1200" dirty="0" err="1"/>
            <a:t>dunia</a:t>
          </a:r>
          <a:r>
            <a:rPr lang="en-US" sz="1800" kern="1200" dirty="0"/>
            <a:t> </a:t>
          </a:r>
          <a:r>
            <a:rPr lang="en-US" sz="1800" kern="1200" dirty="0" err="1"/>
            <a:t>memasak</a:t>
          </a:r>
          <a:r>
            <a:rPr lang="en-US" sz="1800" kern="1200" dirty="0"/>
            <a:t> </a:t>
          </a:r>
          <a:r>
            <a:rPr lang="en-US" sz="1800" kern="1200" dirty="0" err="1"/>
            <a:t>menggunakan</a:t>
          </a:r>
          <a:r>
            <a:rPr lang="en-US" sz="1800" kern="1200" dirty="0"/>
            <a:t> </a:t>
          </a:r>
          <a:r>
            <a:rPr lang="en-US" sz="1800" kern="1200" dirty="0" err="1"/>
            <a:t>api</a:t>
          </a:r>
          <a:r>
            <a:rPr lang="en-US" sz="1800" kern="1200" dirty="0"/>
            <a:t> </a:t>
          </a:r>
          <a:r>
            <a:rPr lang="en-US" sz="1800" kern="1200" dirty="0" err="1"/>
            <a:t>terbuka</a:t>
          </a:r>
          <a:r>
            <a:rPr lang="en-US" sz="1800" kern="1200" dirty="0"/>
            <a:t> </a:t>
          </a:r>
          <a:r>
            <a:rPr lang="en-US" sz="1800" kern="1200" dirty="0" err="1"/>
            <a:t>atau</a:t>
          </a:r>
          <a:r>
            <a:rPr lang="en-US" sz="1800" kern="1200" dirty="0"/>
            <a:t> </a:t>
          </a:r>
          <a:r>
            <a:rPr lang="en-US" sz="1800" kern="1200" dirty="0" err="1"/>
            <a:t>dapur</a:t>
          </a:r>
          <a:r>
            <a:rPr lang="en-US" sz="1800" kern="1200" dirty="0"/>
            <a:t> </a:t>
          </a:r>
          <a:r>
            <a:rPr lang="en-US" sz="1800" kern="1200" dirty="0" err="1"/>
            <a:t>memasak</a:t>
          </a:r>
          <a:r>
            <a:rPr lang="en-US" sz="1800" kern="1200" dirty="0"/>
            <a:t> yang </a:t>
          </a:r>
          <a:r>
            <a:rPr lang="en-US" sz="1800" kern="1200" dirty="0" err="1"/>
            <a:t>tidak</a:t>
          </a:r>
          <a:r>
            <a:rPr lang="en-US" sz="1800" kern="1200" dirty="0"/>
            <a:t> </a:t>
          </a:r>
          <a:r>
            <a:rPr lang="en-US" sz="1800" kern="1200" dirty="0" err="1"/>
            <a:t>cekap</a:t>
          </a:r>
          <a:r>
            <a:rPr lang="en-US" sz="1800" kern="1200" dirty="0"/>
            <a:t> yang </a:t>
          </a:r>
          <a:r>
            <a:rPr lang="en-US" sz="1800" kern="1200" dirty="0" err="1"/>
            <a:t>dijana</a:t>
          </a:r>
          <a:r>
            <a:rPr lang="en-US" sz="1800" kern="1200" dirty="0"/>
            <a:t> </a:t>
          </a:r>
          <a:r>
            <a:rPr lang="en-US" sz="1800" kern="1200" dirty="0" err="1"/>
            <a:t>oleh</a:t>
          </a:r>
          <a:r>
            <a:rPr lang="en-US" sz="1800" kern="1200" dirty="0"/>
            <a:t> </a:t>
          </a:r>
          <a:r>
            <a:rPr lang="en-US" sz="1800" kern="1200" dirty="0" err="1"/>
            <a:t>minyak</a:t>
          </a:r>
          <a:r>
            <a:rPr lang="en-US" sz="1800" kern="1200" dirty="0"/>
            <a:t> </a:t>
          </a:r>
          <a:r>
            <a:rPr lang="en-US" sz="1800" kern="1200" dirty="0" err="1"/>
            <a:t>tanah</a:t>
          </a:r>
          <a:r>
            <a:rPr lang="en-US" sz="1800" kern="1200" dirty="0"/>
            <a:t>, </a:t>
          </a:r>
          <a:r>
            <a:rPr lang="en-US" sz="1800" kern="1200" dirty="0" err="1"/>
            <a:t>biojisim</a:t>
          </a:r>
          <a:r>
            <a:rPr lang="en-US" sz="1800" kern="1200" dirty="0"/>
            <a:t> (</a:t>
          </a:r>
          <a:r>
            <a:rPr lang="en-US" sz="1800" kern="1200" dirty="0" err="1"/>
            <a:t>kayu</a:t>
          </a:r>
          <a:r>
            <a:rPr lang="en-US" sz="1800" kern="1200" dirty="0"/>
            <a:t>, </a:t>
          </a:r>
          <a:r>
            <a:rPr lang="en-US" sz="1800" kern="1200" dirty="0" err="1"/>
            <a:t>tahi</a:t>
          </a:r>
          <a:r>
            <a:rPr lang="en-US" sz="1800" kern="1200" dirty="0"/>
            <a:t> </a:t>
          </a:r>
          <a:r>
            <a:rPr lang="en-US" sz="1800" kern="1200" dirty="0" err="1"/>
            <a:t>haiwan</a:t>
          </a:r>
          <a:r>
            <a:rPr lang="en-US" sz="1800" kern="1200" dirty="0"/>
            <a:t> </a:t>
          </a:r>
          <a:r>
            <a:rPr lang="en-US" sz="1800" kern="1200" dirty="0" err="1"/>
            <a:t>dan</a:t>
          </a:r>
          <a:r>
            <a:rPr lang="en-US" sz="1800" kern="1200" dirty="0"/>
            <a:t> </a:t>
          </a:r>
          <a:r>
            <a:rPr lang="en-US" sz="1800" kern="1200" dirty="0" err="1"/>
            <a:t>sisa</a:t>
          </a:r>
          <a:r>
            <a:rPr lang="en-US" sz="1800" kern="1200" dirty="0"/>
            <a:t> </a:t>
          </a:r>
          <a:r>
            <a:rPr lang="en-US" sz="1800" kern="1200" dirty="0" err="1"/>
            <a:t>tanaman</a:t>
          </a:r>
          <a:r>
            <a:rPr lang="en-US" sz="1800" kern="1200" dirty="0"/>
            <a:t>) </a:t>
          </a:r>
          <a:r>
            <a:rPr lang="en-US" sz="1800" kern="1200" dirty="0" err="1"/>
            <a:t>dan</a:t>
          </a:r>
          <a:r>
            <a:rPr lang="en-US" sz="1800" kern="1200" dirty="0"/>
            <a:t> </a:t>
          </a:r>
          <a:r>
            <a:rPr lang="en-US" sz="1800" kern="1200" dirty="0" err="1"/>
            <a:t>arang</a:t>
          </a:r>
          <a:r>
            <a:rPr lang="en-US" sz="1800" kern="1200" dirty="0"/>
            <a:t> </a:t>
          </a:r>
          <a:r>
            <a:rPr lang="en-US" sz="1800" kern="1200" dirty="0" err="1"/>
            <a:t>batu</a:t>
          </a:r>
          <a:r>
            <a:rPr lang="en-US" sz="1800" kern="1200" dirty="0"/>
            <a:t>, yang </a:t>
          </a:r>
          <a:r>
            <a:rPr lang="en-US" sz="1800" kern="1200" dirty="0" err="1"/>
            <a:t>menjana</a:t>
          </a:r>
          <a:r>
            <a:rPr lang="en-US" sz="1800" kern="1200" dirty="0"/>
            <a:t> </a:t>
          </a:r>
          <a:r>
            <a:rPr lang="en-US" sz="1800" kern="1200" dirty="0" err="1"/>
            <a:t>pencemaran</a:t>
          </a:r>
          <a:r>
            <a:rPr lang="en-US" sz="1800" kern="1200" dirty="0"/>
            <a:t> </a:t>
          </a:r>
          <a:r>
            <a:rPr lang="en-US" sz="1800" kern="1200" dirty="0" err="1"/>
            <a:t>udara</a:t>
          </a:r>
          <a:r>
            <a:rPr lang="en-US" sz="1800" kern="1200" dirty="0"/>
            <a:t> </a:t>
          </a:r>
          <a:r>
            <a:rPr lang="en-US" sz="1800" kern="1200" dirty="0" err="1"/>
            <a:t>dalam</a:t>
          </a:r>
          <a:r>
            <a:rPr lang="en-US" sz="1800" kern="1200" dirty="0"/>
            <a:t> </a:t>
          </a:r>
          <a:r>
            <a:rPr lang="en-US" sz="1800" kern="1200" dirty="0" err="1"/>
            <a:t>rumah</a:t>
          </a:r>
          <a:r>
            <a:rPr lang="en-US" sz="1800" kern="1200" dirty="0"/>
            <a:t> yang </a:t>
          </a:r>
          <a:r>
            <a:rPr lang="en-US" sz="1800" kern="1200" dirty="0" err="1"/>
            <a:t>berbahaya</a:t>
          </a:r>
          <a:r>
            <a:rPr lang="en-US" sz="1800" kern="1200" dirty="0"/>
            <a:t>.</a:t>
          </a:r>
        </a:p>
      </dsp:txBody>
      <dsp:txXfrm>
        <a:off x="1437631" y="531"/>
        <a:ext cx="9077968" cy="1244702"/>
      </dsp:txXfrm>
    </dsp:sp>
    <dsp:sp modelId="{DE873C48-CC94-4D68-B4FD-F61212F66B5E}">
      <dsp:nvSpPr>
        <dsp:cNvPr id="0" name=""/>
        <dsp:cNvSpPr/>
      </dsp:nvSpPr>
      <dsp:spPr>
        <a:xfrm>
          <a:off x="0" y="1556410"/>
          <a:ext cx="10515600" cy="12447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337474-E2BC-4F32-861D-71FB9231FDC7}">
      <dsp:nvSpPr>
        <dsp:cNvPr id="0" name=""/>
        <dsp:cNvSpPr/>
      </dsp:nvSpPr>
      <dsp:spPr>
        <a:xfrm>
          <a:off x="376522" y="1836468"/>
          <a:ext cx="684586" cy="6845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F62986-5655-4AC5-8AC0-D91EE6D5BCA0}">
      <dsp:nvSpPr>
        <dsp:cNvPr id="0" name=""/>
        <dsp:cNvSpPr/>
      </dsp:nvSpPr>
      <dsp:spPr>
        <a:xfrm>
          <a:off x="1437631" y="1556410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Pencemaran</a:t>
          </a:r>
          <a:r>
            <a:rPr lang="en-US" sz="1800" kern="1200" dirty="0"/>
            <a:t> </a:t>
          </a:r>
          <a:r>
            <a:rPr lang="en-US" sz="1800" kern="1200" dirty="0" err="1"/>
            <a:t>udara</a:t>
          </a:r>
          <a:r>
            <a:rPr lang="en-US" sz="1800" kern="1200" dirty="0"/>
            <a:t> </a:t>
          </a:r>
          <a:r>
            <a:rPr lang="en-US" sz="1800" kern="1200" dirty="0" err="1"/>
            <a:t>dalam</a:t>
          </a:r>
          <a:r>
            <a:rPr lang="en-US" sz="1800" kern="1200" dirty="0"/>
            <a:t> </a:t>
          </a:r>
          <a:r>
            <a:rPr lang="en-US" sz="1800" kern="1200" dirty="0" err="1"/>
            <a:t>rumah</a:t>
          </a:r>
          <a:r>
            <a:rPr lang="en-US" sz="1800" kern="1200" dirty="0"/>
            <a:t> </a:t>
          </a:r>
          <a:r>
            <a:rPr lang="en-US" sz="1800" kern="1200" dirty="0" err="1"/>
            <a:t>bertanggungjawab</a:t>
          </a:r>
          <a:r>
            <a:rPr lang="en-US" sz="1800" kern="1200" dirty="0"/>
            <a:t> </a:t>
          </a:r>
          <a:r>
            <a:rPr lang="en-US" sz="1800" kern="1200" dirty="0" err="1"/>
            <a:t>untuk</a:t>
          </a:r>
          <a:r>
            <a:rPr lang="en-US" sz="1800" kern="1200" dirty="0"/>
            <a:t> </a:t>
          </a:r>
          <a:r>
            <a:rPr lang="en-US" sz="1800" kern="1200" dirty="0" err="1"/>
            <a:t>anggaran</a:t>
          </a:r>
          <a:r>
            <a:rPr lang="en-US" sz="1800" kern="1200" dirty="0"/>
            <a:t> 3.2 </a:t>
          </a:r>
          <a:r>
            <a:rPr lang="en-US" sz="1800" kern="1200" dirty="0" err="1"/>
            <a:t>juta</a:t>
          </a:r>
          <a:r>
            <a:rPr lang="en-US" sz="1800" kern="1200" dirty="0"/>
            <a:t> </a:t>
          </a:r>
          <a:r>
            <a:rPr lang="en-US" sz="1800" kern="1200" dirty="0" err="1"/>
            <a:t>kematian</a:t>
          </a:r>
          <a:r>
            <a:rPr lang="en-US" sz="1800" kern="1200" dirty="0"/>
            <a:t> </a:t>
          </a:r>
          <a:r>
            <a:rPr lang="en-US" sz="1800" kern="1200" dirty="0" err="1"/>
            <a:t>setahun</a:t>
          </a:r>
          <a:r>
            <a:rPr lang="en-US" sz="1800" kern="1200" dirty="0"/>
            <a:t> </a:t>
          </a:r>
          <a:r>
            <a:rPr lang="en-US" sz="1800" kern="1200" dirty="0" err="1"/>
            <a:t>pada</a:t>
          </a:r>
          <a:r>
            <a:rPr lang="en-US" sz="1800" kern="1200" dirty="0"/>
            <a:t> 2020, </a:t>
          </a:r>
          <a:r>
            <a:rPr lang="en-US" sz="1800" kern="1200" dirty="0" err="1"/>
            <a:t>termasuk</a:t>
          </a:r>
          <a:r>
            <a:rPr lang="en-US" sz="1800" kern="1200" dirty="0"/>
            <a:t> </a:t>
          </a:r>
          <a:r>
            <a:rPr lang="en-US" sz="1800" kern="1200" dirty="0" err="1"/>
            <a:t>lebih</a:t>
          </a:r>
          <a:r>
            <a:rPr lang="en-US" sz="1800" kern="1200" dirty="0"/>
            <a:t> 237,000 </a:t>
          </a:r>
          <a:r>
            <a:rPr lang="en-US" sz="1800" kern="1200" dirty="0" err="1"/>
            <a:t>kematian</a:t>
          </a:r>
          <a:r>
            <a:rPr lang="en-US" sz="1800" kern="1200" dirty="0"/>
            <a:t> </a:t>
          </a:r>
          <a:r>
            <a:rPr lang="en-US" sz="1800" kern="1200" dirty="0" err="1"/>
            <a:t>kanak-kanak</a:t>
          </a:r>
          <a:r>
            <a:rPr lang="en-US" sz="1800" kern="1200" dirty="0"/>
            <a:t> di </a:t>
          </a:r>
          <a:r>
            <a:rPr lang="en-US" sz="1800" kern="1200" dirty="0" err="1"/>
            <a:t>bawah</a:t>
          </a:r>
          <a:r>
            <a:rPr lang="en-US" sz="1800" kern="1200" dirty="0"/>
            <a:t> </a:t>
          </a:r>
          <a:r>
            <a:rPr lang="en-US" sz="1800" kern="1200" dirty="0" err="1"/>
            <a:t>umur</a:t>
          </a:r>
          <a:r>
            <a:rPr lang="en-US" sz="1800" kern="1200" dirty="0"/>
            <a:t> 5 </a:t>
          </a:r>
          <a:r>
            <a:rPr lang="en-US" sz="1800" kern="1200" dirty="0" err="1"/>
            <a:t>tahun</a:t>
          </a:r>
          <a:r>
            <a:rPr lang="en-US" sz="1800" kern="1200" dirty="0"/>
            <a:t>.</a:t>
          </a:r>
        </a:p>
      </dsp:txBody>
      <dsp:txXfrm>
        <a:off x="1437631" y="1556410"/>
        <a:ext cx="9077968" cy="1244702"/>
      </dsp:txXfrm>
    </dsp:sp>
    <dsp:sp modelId="{B088A20A-D410-4CA0-A6C7-7F9239EDFCE4}">
      <dsp:nvSpPr>
        <dsp:cNvPr id="0" name=""/>
        <dsp:cNvSpPr/>
      </dsp:nvSpPr>
      <dsp:spPr>
        <a:xfrm>
          <a:off x="0" y="3087930"/>
          <a:ext cx="10515600" cy="12447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33BC98-9A7D-43AE-B316-97E579228615}">
      <dsp:nvSpPr>
        <dsp:cNvPr id="0" name=""/>
        <dsp:cNvSpPr/>
      </dsp:nvSpPr>
      <dsp:spPr>
        <a:xfrm>
          <a:off x="376522" y="3392347"/>
          <a:ext cx="684586" cy="6845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4F8EF9-9031-40E6-AF21-6C2E5C81EA9D}">
      <dsp:nvSpPr>
        <dsp:cNvPr id="0" name=""/>
        <dsp:cNvSpPr/>
      </dsp:nvSpPr>
      <dsp:spPr>
        <a:xfrm>
          <a:off x="1437631" y="3112289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Pendedahan</a:t>
          </a:r>
          <a:r>
            <a:rPr lang="en-US" sz="1800" kern="1200" dirty="0"/>
            <a:t> </a:t>
          </a:r>
          <a:r>
            <a:rPr lang="en-US" sz="1800" kern="1200" dirty="0" err="1"/>
            <a:t>pencemaran</a:t>
          </a:r>
          <a:r>
            <a:rPr lang="en-US" sz="1800" kern="1200" dirty="0"/>
            <a:t> </a:t>
          </a:r>
          <a:r>
            <a:rPr lang="en-US" sz="1800" kern="1200" dirty="0" err="1"/>
            <a:t>udara</a:t>
          </a:r>
          <a:r>
            <a:rPr lang="en-US" sz="1800" kern="1200" dirty="0"/>
            <a:t> </a:t>
          </a:r>
          <a:r>
            <a:rPr lang="en-US" sz="1800" kern="1200" dirty="0" err="1"/>
            <a:t>dalam</a:t>
          </a:r>
          <a:r>
            <a:rPr lang="en-US" sz="1800" kern="1200" dirty="0"/>
            <a:t> </a:t>
          </a:r>
          <a:r>
            <a:rPr lang="en-US" sz="1800" kern="1200" dirty="0" err="1"/>
            <a:t>rumah</a:t>
          </a:r>
          <a:r>
            <a:rPr lang="en-US" sz="1800" kern="1200" dirty="0"/>
            <a:t> </a:t>
          </a:r>
          <a:r>
            <a:rPr lang="en-US" sz="1800" kern="1200" dirty="0" err="1"/>
            <a:t>membawa</a:t>
          </a:r>
          <a:r>
            <a:rPr lang="en-US" sz="1800" kern="1200" dirty="0"/>
            <a:t> </a:t>
          </a:r>
          <a:r>
            <a:rPr lang="en-US" sz="1800" kern="1200" dirty="0" err="1"/>
            <a:t>kepada</a:t>
          </a:r>
          <a:r>
            <a:rPr lang="en-US" sz="1800" kern="1200" dirty="0"/>
            <a:t> </a:t>
          </a:r>
          <a:r>
            <a:rPr lang="en-US" sz="1800" kern="1200" dirty="0" err="1"/>
            <a:t>penyakit</a:t>
          </a:r>
          <a:r>
            <a:rPr lang="en-US" sz="1800" kern="1200" dirty="0"/>
            <a:t> </a:t>
          </a:r>
          <a:r>
            <a:rPr lang="en-US" sz="1800" kern="1200" dirty="0" err="1"/>
            <a:t>tidak</a:t>
          </a:r>
          <a:r>
            <a:rPr lang="en-US" sz="1800" kern="1200" dirty="0"/>
            <a:t> </a:t>
          </a:r>
          <a:r>
            <a:rPr lang="en-US" sz="1800" kern="1200" dirty="0" err="1"/>
            <a:t>berjangkit</a:t>
          </a:r>
          <a:r>
            <a:rPr lang="en-US" sz="1800" kern="1200" dirty="0"/>
            <a:t> </a:t>
          </a:r>
          <a:r>
            <a:rPr lang="en-US" sz="1800" kern="1200" dirty="0" err="1"/>
            <a:t>termasuk</a:t>
          </a:r>
          <a:r>
            <a:rPr lang="en-US" sz="1800" kern="1200" dirty="0"/>
            <a:t> </a:t>
          </a:r>
          <a:r>
            <a:rPr lang="en-US" sz="1800" kern="1200" dirty="0" err="1"/>
            <a:t>strok</a:t>
          </a:r>
          <a:r>
            <a:rPr lang="en-US" sz="1800" kern="1200" dirty="0"/>
            <a:t>, </a:t>
          </a:r>
          <a:r>
            <a:rPr lang="en-US" sz="1800" kern="1200" dirty="0" err="1"/>
            <a:t>penyakit</a:t>
          </a:r>
          <a:r>
            <a:rPr lang="en-US" sz="1800" kern="1200" dirty="0"/>
            <a:t> </a:t>
          </a:r>
          <a:r>
            <a:rPr lang="en-US" sz="1800" kern="1200" dirty="0" err="1"/>
            <a:t>jantung</a:t>
          </a:r>
          <a:r>
            <a:rPr lang="en-US" sz="1800" kern="1200" dirty="0"/>
            <a:t> </a:t>
          </a:r>
          <a:r>
            <a:rPr lang="en-US" sz="1800" kern="1200" dirty="0" err="1"/>
            <a:t>iskemik</a:t>
          </a:r>
          <a:r>
            <a:rPr lang="en-US" sz="1800" kern="1200" dirty="0"/>
            <a:t>, </a:t>
          </a:r>
          <a:r>
            <a:rPr lang="en-US" sz="1800" kern="1200" dirty="0" err="1"/>
            <a:t>penyakit</a:t>
          </a:r>
          <a:r>
            <a:rPr lang="en-US" sz="1800" kern="1200" dirty="0"/>
            <a:t> </a:t>
          </a:r>
          <a:r>
            <a:rPr lang="en-US" sz="1800" kern="1200" dirty="0" err="1"/>
            <a:t>pulmonari</a:t>
          </a:r>
          <a:r>
            <a:rPr lang="en-US" sz="1800" kern="1200" dirty="0"/>
            <a:t> </a:t>
          </a:r>
          <a:r>
            <a:rPr lang="en-US" sz="1800" kern="1200" dirty="0" err="1"/>
            <a:t>obstruktif</a:t>
          </a:r>
          <a:r>
            <a:rPr lang="en-US" sz="1800" kern="1200" dirty="0"/>
            <a:t> </a:t>
          </a:r>
          <a:r>
            <a:rPr lang="en-US" sz="1800" kern="1200" dirty="0" err="1"/>
            <a:t>kronik</a:t>
          </a:r>
          <a:r>
            <a:rPr lang="en-US" sz="1800" kern="1200" dirty="0"/>
            <a:t> (COPD) </a:t>
          </a:r>
          <a:r>
            <a:rPr lang="en-US" sz="1800" kern="1200" dirty="0" err="1"/>
            <a:t>dan</a:t>
          </a:r>
          <a:r>
            <a:rPr lang="en-US" sz="1800" kern="1200" dirty="0"/>
            <a:t> </a:t>
          </a:r>
          <a:r>
            <a:rPr lang="en-US" sz="1800" kern="1200" dirty="0" err="1"/>
            <a:t>kanser</a:t>
          </a:r>
          <a:r>
            <a:rPr lang="en-US" sz="1800" kern="1200" dirty="0"/>
            <a:t> </a:t>
          </a:r>
          <a:r>
            <a:rPr lang="en-US" sz="1800" kern="1200" dirty="0" err="1"/>
            <a:t>paru-paru</a:t>
          </a:r>
          <a:r>
            <a:rPr lang="en-US" sz="1800" kern="1200" dirty="0"/>
            <a:t>.</a:t>
          </a:r>
        </a:p>
      </dsp:txBody>
      <dsp:txXfrm>
        <a:off x="1437631" y="3112289"/>
        <a:ext cx="9077968" cy="1244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D28A-A0C9-4C6D-926B-B62D7D6F1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D618E6-C5FA-47B9-A359-FCE91047F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386ED-A127-43D4-B391-9FF6EEF52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15FA-92D8-4A23-BA38-0312CBFE56F6}" type="datetimeFigureOut">
              <a:rPr lang="en-MY" smtClean="0"/>
              <a:t>03/06/2024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709EC-09D6-403D-A9CB-3D5132C0A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94FCB-06EC-4F4A-8818-8E30BEDE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FEC6-BDC5-4356-92C2-E3B88180559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42795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5DD47-4EF7-4436-8F0D-1EA12D667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349788-6D2C-406C-AC66-01610E76D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6B998-E66E-4210-815C-9ABB8941B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15FA-92D8-4A23-BA38-0312CBFE56F6}" type="datetimeFigureOut">
              <a:rPr lang="en-MY" smtClean="0"/>
              <a:t>03/06/2024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F3AC8-067C-4E74-9470-336B9729D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4C34A-7D11-4AB7-A4EA-E774845EA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FEC6-BDC5-4356-92C2-E3B88180559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37178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9B30D7-0BB5-46BE-8405-8EBA20F9CA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CAC026-6DF0-415C-8377-2ADC4E409B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B6F42-0A50-4EC8-8B7F-0541F014B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15FA-92D8-4A23-BA38-0312CBFE56F6}" type="datetimeFigureOut">
              <a:rPr lang="en-MY" smtClean="0"/>
              <a:t>03/06/2024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575A3-B8F7-4199-919B-0A62A9307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AF99E-E09D-4539-9973-AF277212C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FEC6-BDC5-4356-92C2-E3B88180559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06715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1FF54-921C-41CA-BD56-C66F68B01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B087D-AD51-4659-BEB0-D9484BB6F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A15F0-4CCA-4D36-AAB2-63A850892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15FA-92D8-4A23-BA38-0312CBFE56F6}" type="datetimeFigureOut">
              <a:rPr lang="en-MY" smtClean="0"/>
              <a:t>03/06/2024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60E51-15DA-427F-A2FD-D764E804B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2E2B-7013-4A0D-AC15-3E22EB6A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FEC6-BDC5-4356-92C2-E3B88180559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15691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16F9B-173D-459B-8EF8-D2D4F2421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F0FEBE-F257-4B57-AE2E-D9C57BD8B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B6B95-F6C9-40AD-ADD3-EEE8947AD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15FA-92D8-4A23-BA38-0312CBFE56F6}" type="datetimeFigureOut">
              <a:rPr lang="en-MY" smtClean="0"/>
              <a:t>03/06/2024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457AE-94E5-4568-A41D-17CA8057B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45D6D-48A9-48A7-A926-3D24479BE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FEC6-BDC5-4356-92C2-E3B88180559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19039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2FC97-0C00-43A9-B8A2-2A86325B1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37C13-EBDA-4719-BAAE-BCED486185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4E1C4-37AA-4C98-A885-8AADBF54F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D4165-5D7C-4D80-913D-B0FA74AA4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15FA-92D8-4A23-BA38-0312CBFE56F6}" type="datetimeFigureOut">
              <a:rPr lang="en-MY" smtClean="0"/>
              <a:t>03/06/2024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F9642-D92A-46C3-819D-90D5726D7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C9150B-B622-4AC9-8614-957620A91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FEC6-BDC5-4356-92C2-E3B88180559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24272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04D06-A51B-49EB-BDD7-4F928B9F3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63F5E-7A5A-424F-8891-C5EE5FAB3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EE5AFE-B9FE-4006-B8A3-A6CD2F452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17FC4A-1DDA-45BB-9AE2-748FB4F389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980E24-89B1-4560-90D6-7363352AF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8AD9D0-DE23-4E62-99D7-20C3951A1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15FA-92D8-4A23-BA38-0312CBFE56F6}" type="datetimeFigureOut">
              <a:rPr lang="en-MY" smtClean="0"/>
              <a:t>03/06/2024</a:t>
            </a:fld>
            <a:endParaRPr lang="en-M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5228B2-72B4-4918-BCFA-D4DA8EF06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E4057E-7F44-475A-BFFD-D4C98787B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FEC6-BDC5-4356-92C2-E3B88180559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100302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82C75-4A4D-4327-8C31-8AAB70629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AA4B6-0B36-4587-AB6F-C14607C0A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15FA-92D8-4A23-BA38-0312CBFE56F6}" type="datetimeFigureOut">
              <a:rPr lang="en-MY" smtClean="0"/>
              <a:t>03/06/2024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924A54-FE09-4C93-83BB-0CE34B4F4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A20845-373E-4727-A996-DFAA5331A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FEC6-BDC5-4356-92C2-E3B88180559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06040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F8C8D8-9150-4470-8DD4-8265AC8A3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15FA-92D8-4A23-BA38-0312CBFE56F6}" type="datetimeFigureOut">
              <a:rPr lang="en-MY" smtClean="0"/>
              <a:t>03/06/2024</a:t>
            </a:fld>
            <a:endParaRPr lang="en-M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D178EC-8E15-41F7-8821-848B2883C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FB21E-9DE3-41C4-87A2-6BBA12B36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FEC6-BDC5-4356-92C2-E3B88180559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6973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1C0D5-C1F0-465B-A8F4-D14319FF7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47B72-1FAA-4DF5-90A3-3AA5F4D6D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2C4D12-6D4E-4AEF-AC9D-9CC08C96A1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090A83-71A5-4D23-A79E-E0908D74E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15FA-92D8-4A23-BA38-0312CBFE56F6}" type="datetimeFigureOut">
              <a:rPr lang="en-MY" smtClean="0"/>
              <a:t>03/06/2024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D380B-114C-443F-86E1-C0A72C4A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72F913-46D1-4D20-A75A-04509764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FEC6-BDC5-4356-92C2-E3B88180559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189821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99583-DC0E-4F44-BB17-34BD6CF41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414F72-5E66-48DC-ACEA-4E227AE7A4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BDE52-044D-4628-98BE-FC729A15C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59CF60-F695-4CDD-B928-291D444CF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15FA-92D8-4A23-BA38-0312CBFE56F6}" type="datetimeFigureOut">
              <a:rPr lang="en-MY" smtClean="0"/>
              <a:t>03/06/2024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7EABA4-90CD-466E-A65C-5749BA012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C148AE-483B-4609-A8EF-658642FDB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FEC6-BDC5-4356-92C2-E3B88180559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1097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F0D7F5-867F-4836-A6FD-92D9D3E1B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CAAA62-96AB-4D55-9DE6-D00BDE6BD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8F74F-DE65-46C4-8B4E-CFD4ABDBC6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E15FA-92D8-4A23-BA38-0312CBFE56F6}" type="datetimeFigureOut">
              <a:rPr lang="en-MY" smtClean="0"/>
              <a:t>03/06/2024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EDA1E-EBCD-4693-B916-5443D6D1DC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E154B-380A-461C-89EB-1FED8DB58A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FEC6-BDC5-4356-92C2-E3B88180559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59699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AD000A-9AC9-4B3F-A83B-6AEA6244D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5EAEE-6F72-44F4-8A33-B9834BB1B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228" y="743447"/>
            <a:ext cx="397338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en-MY" sz="5200" dirty="0" err="1"/>
              <a:t>Udara</a:t>
            </a:r>
            <a:r>
              <a:rPr lang="en-MY" sz="5200" dirty="0"/>
              <a:t> Segar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7AA8D3-AB2D-4EF5-B03A-EBDA8E94EF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229" y="4629234"/>
            <a:ext cx="3973386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en-MY" dirty="0"/>
              <a:t>Yang </a:t>
            </a:r>
            <a:r>
              <a:rPr lang="en-MY" dirty="0" err="1"/>
              <a:t>keenam</a:t>
            </a:r>
            <a:r>
              <a:rPr lang="en-MY" dirty="0"/>
              <a:t> </a:t>
            </a:r>
            <a:r>
              <a:rPr lang="en-MY" dirty="0" err="1"/>
              <a:t>daripada</a:t>
            </a:r>
            <a:r>
              <a:rPr lang="en-MY" dirty="0"/>
              <a:t> </a:t>
            </a:r>
            <a:r>
              <a:rPr lang="en-MY" dirty="0" err="1"/>
              <a:t>Lapan</a:t>
            </a:r>
            <a:r>
              <a:rPr lang="en-MY" dirty="0"/>
              <a:t> </a:t>
            </a:r>
            <a:r>
              <a:rPr lang="en-MY" dirty="0" err="1"/>
              <a:t>Harta</a:t>
            </a:r>
            <a:endParaRPr lang="en-MY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465468-AEBC-8CF3-1B6D-54584481254B}"/>
              </a:ext>
            </a:extLst>
          </p:cNvPr>
          <p:cNvSpPr/>
          <p:nvPr/>
        </p:nvSpPr>
        <p:spPr>
          <a:xfrm>
            <a:off x="10790303" y="5629195"/>
            <a:ext cx="1030941" cy="10130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0" name="Picture 9" descr="A heart shaped sign with words&#10;&#10;Description automatically generated">
            <a:extLst>
              <a:ext uri="{FF2B5EF4-FFF2-40B4-BE49-F238E27FC236}">
                <a16:creationId xmlns:a16="http://schemas.microsoft.com/office/drawing/2014/main" id="{FD82CCB7-4F52-7339-DD67-EB66FCCC2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525" y="5636542"/>
            <a:ext cx="1010266" cy="101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1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73BBEEF-B456-4A39-B44B-5A53E698A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Snow Globe art">
            <a:extLst>
              <a:ext uri="{FF2B5EF4-FFF2-40B4-BE49-F238E27FC236}">
                <a16:creationId xmlns:a16="http://schemas.microsoft.com/office/drawing/2014/main" id="{7DADCE8F-9E5B-6387-2765-346B6F4B57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56" r="25822" b="1"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3A48C6C-3CC4-4EE5-A773-EC1EB7F59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  <a:effectLst>
            <a:outerShdw blurRad="596900" dist="330200" dir="882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F70F12-619C-40DA-AE18-3FF8A88DF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575" y="771099"/>
            <a:ext cx="4658109" cy="363030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br>
              <a:rPr lang="en-US" sz="2600" dirty="0"/>
            </a:br>
            <a:r>
              <a:rPr lang="en-US" sz="2600" dirty="0"/>
              <a:t>“</a:t>
            </a:r>
            <a:r>
              <a:rPr lang="en-US" sz="2600" dirty="0" err="1"/>
              <a:t>Pencemaran</a:t>
            </a:r>
            <a:r>
              <a:rPr lang="en-US" sz="2600" dirty="0"/>
              <a:t> </a:t>
            </a:r>
            <a:r>
              <a:rPr lang="en-US" sz="2600" dirty="0" err="1"/>
              <a:t>udara</a:t>
            </a:r>
            <a:r>
              <a:rPr lang="en-US" sz="2600" dirty="0"/>
              <a:t> </a:t>
            </a:r>
            <a:r>
              <a:rPr lang="en-US" sz="2600" dirty="0" err="1"/>
              <a:t>luar</a:t>
            </a:r>
            <a:r>
              <a:rPr lang="en-US" sz="2600" dirty="0"/>
              <a:t> </a:t>
            </a:r>
            <a:r>
              <a:rPr lang="en-US" sz="2600" dirty="0" err="1"/>
              <a:t>dianggarkan</a:t>
            </a:r>
            <a:r>
              <a:rPr lang="en-US" sz="2600" dirty="0"/>
              <a:t> </a:t>
            </a:r>
            <a:r>
              <a:rPr lang="en-US" sz="2600" dirty="0" err="1"/>
              <a:t>menyebabkan</a:t>
            </a:r>
            <a:r>
              <a:rPr lang="en-US" sz="2600" dirty="0"/>
              <a:t> 4.2 </a:t>
            </a:r>
            <a:r>
              <a:rPr lang="en-US" sz="2600" dirty="0" err="1"/>
              <a:t>juta</a:t>
            </a:r>
            <a:r>
              <a:rPr lang="en-US" sz="2600" dirty="0"/>
              <a:t> </a:t>
            </a:r>
            <a:r>
              <a:rPr lang="en-US" sz="2600" dirty="0" err="1"/>
              <a:t>kematian</a:t>
            </a:r>
            <a:r>
              <a:rPr lang="en-US" sz="2600" dirty="0"/>
              <a:t> </a:t>
            </a:r>
            <a:r>
              <a:rPr lang="en-US" sz="2600" dirty="0" err="1"/>
              <a:t>pramasa</a:t>
            </a:r>
            <a:r>
              <a:rPr lang="en-US" sz="2600" dirty="0"/>
              <a:t> (</a:t>
            </a:r>
            <a:r>
              <a:rPr lang="en-US" sz="2600" dirty="0" err="1"/>
              <a:t>mati</a:t>
            </a:r>
            <a:r>
              <a:rPr lang="en-US" sz="2600" dirty="0"/>
              <a:t> </a:t>
            </a:r>
            <a:r>
              <a:rPr lang="en-US" sz="2600" dirty="0" err="1"/>
              <a:t>muda</a:t>
            </a:r>
            <a:r>
              <a:rPr lang="en-US" sz="2600" dirty="0"/>
              <a:t>) di </a:t>
            </a:r>
            <a:r>
              <a:rPr lang="en-US" sz="2600" dirty="0" err="1"/>
              <a:t>seluruh</a:t>
            </a:r>
            <a:r>
              <a:rPr lang="en-US" sz="2600" dirty="0"/>
              <a:t> </a:t>
            </a:r>
            <a:r>
              <a:rPr lang="en-US" sz="2600" dirty="0" err="1"/>
              <a:t>dunia</a:t>
            </a:r>
            <a:r>
              <a:rPr lang="en-US" sz="2600" dirty="0"/>
              <a:t> </a:t>
            </a:r>
            <a:r>
              <a:rPr lang="en-US" sz="2600" dirty="0" err="1"/>
              <a:t>pada</a:t>
            </a:r>
            <a:r>
              <a:rPr lang="en-US" sz="2600" dirty="0"/>
              <a:t> 2019; 89% </a:t>
            </a:r>
            <a:r>
              <a:rPr lang="en-US" sz="2600" dirty="0" err="1"/>
              <a:t>daripada</a:t>
            </a:r>
            <a:r>
              <a:rPr lang="en-US" sz="2600" dirty="0"/>
              <a:t> </a:t>
            </a:r>
            <a:r>
              <a:rPr lang="en-US" sz="2600" dirty="0" err="1"/>
              <a:t>kematian</a:t>
            </a:r>
            <a:r>
              <a:rPr lang="en-US" sz="2600" dirty="0"/>
              <a:t> </a:t>
            </a:r>
            <a:r>
              <a:rPr lang="en-US" sz="2600" dirty="0" err="1"/>
              <a:t>pramasa</a:t>
            </a:r>
            <a:r>
              <a:rPr lang="en-US" sz="2600" dirty="0"/>
              <a:t> </a:t>
            </a:r>
            <a:r>
              <a:rPr lang="en-US" sz="2600" dirty="0" err="1"/>
              <a:t>tersebut</a:t>
            </a:r>
            <a:r>
              <a:rPr lang="en-US" sz="2600" dirty="0"/>
              <a:t> </a:t>
            </a:r>
            <a:r>
              <a:rPr lang="en-US" sz="2600" dirty="0" err="1"/>
              <a:t>berlaku</a:t>
            </a:r>
            <a:r>
              <a:rPr lang="en-US" sz="2600" dirty="0"/>
              <a:t> di </a:t>
            </a:r>
            <a:r>
              <a:rPr lang="en-US" sz="2600" dirty="0" err="1"/>
              <a:t>negara</a:t>
            </a:r>
            <a:r>
              <a:rPr lang="en-US" sz="2600" dirty="0"/>
              <a:t> </a:t>
            </a:r>
            <a:r>
              <a:rPr lang="en-US" sz="2600" dirty="0" err="1"/>
              <a:t>berpendapatan</a:t>
            </a:r>
            <a:r>
              <a:rPr lang="en-US" sz="2600" dirty="0"/>
              <a:t> </a:t>
            </a:r>
            <a:r>
              <a:rPr lang="en-US" sz="2600" dirty="0" err="1"/>
              <a:t>rendah</a:t>
            </a:r>
            <a:r>
              <a:rPr lang="en-US" sz="2600" dirty="0"/>
              <a:t> </a:t>
            </a:r>
            <a:r>
              <a:rPr lang="en-US" sz="2600" dirty="0" err="1"/>
              <a:t>dan</a:t>
            </a:r>
            <a:r>
              <a:rPr lang="en-US" sz="2600" dirty="0"/>
              <a:t> </a:t>
            </a:r>
            <a:r>
              <a:rPr lang="en-US" sz="2600" dirty="0" err="1"/>
              <a:t>sederhana</a:t>
            </a:r>
            <a:r>
              <a:rPr lang="en-US" sz="2600" dirty="0"/>
              <a:t>, </a:t>
            </a:r>
            <a:r>
              <a:rPr lang="en-US" sz="2600" dirty="0" err="1"/>
              <a:t>dan</a:t>
            </a:r>
            <a:r>
              <a:rPr lang="en-US" sz="2600" dirty="0"/>
              <a:t> </a:t>
            </a:r>
            <a:r>
              <a:rPr lang="en-US" sz="2600" dirty="0" err="1"/>
              <a:t>jumlah</a:t>
            </a:r>
            <a:r>
              <a:rPr lang="en-US" sz="2600" dirty="0"/>
              <a:t> </a:t>
            </a:r>
            <a:r>
              <a:rPr lang="en-US" sz="2600" dirty="0" err="1"/>
              <a:t>terbesar</a:t>
            </a:r>
            <a:r>
              <a:rPr lang="en-US" sz="2600" dirty="0"/>
              <a:t> </a:t>
            </a:r>
            <a:r>
              <a:rPr lang="en-US" sz="2600" dirty="0" err="1"/>
              <a:t>ialah</a:t>
            </a:r>
            <a:r>
              <a:rPr lang="en-US" sz="2600" dirty="0"/>
              <a:t> di </a:t>
            </a:r>
            <a:r>
              <a:rPr lang="en-US" sz="2600" dirty="0" err="1"/>
              <a:t>rantau</a:t>
            </a:r>
            <a:r>
              <a:rPr lang="en-US" sz="2600" dirty="0"/>
              <a:t> Asia Tenggara!”</a:t>
            </a: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5143500"/>
            <a:ext cx="6096000" cy="1714500"/>
          </a:xfrm>
          <a:prstGeom prst="rect">
            <a:avLst/>
          </a:prstGeom>
          <a:ln>
            <a:noFill/>
          </a:ln>
          <a:effectLst>
            <a:outerShdw blurRad="342900" dist="127000" dir="2400000" sx="90000" sy="90000" algn="t" rotWithShape="0">
              <a:srgbClr val="000000">
                <a:alpha val="2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629E0-EB2F-4C47-8FE4-40D7794B4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07575" y="5410485"/>
            <a:ext cx="4658109" cy="1180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dirty="0" err="1">
                <a:solidFill>
                  <a:schemeClr val="tx1"/>
                </a:solidFill>
              </a:rPr>
              <a:t>Pertubuhan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Kesihatan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Dunia</a:t>
            </a:r>
            <a:r>
              <a:rPr lang="en-US" dirty="0">
                <a:solidFill>
                  <a:schemeClr val="tx1"/>
                </a:solidFill>
              </a:rPr>
              <a:t> (WHO)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D05EB29-3CFC-E72D-62DE-1AFB7C7B07E2}"/>
              </a:ext>
            </a:extLst>
          </p:cNvPr>
          <p:cNvSpPr/>
          <p:nvPr/>
        </p:nvSpPr>
        <p:spPr>
          <a:xfrm>
            <a:off x="10790303" y="5629195"/>
            <a:ext cx="1030941" cy="10130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8" name="Picture 7" descr="A heart shaped sign with words&#10;&#10;Description automatically generated">
            <a:extLst>
              <a:ext uri="{FF2B5EF4-FFF2-40B4-BE49-F238E27FC236}">
                <a16:creationId xmlns:a16="http://schemas.microsoft.com/office/drawing/2014/main" id="{D59F3A9E-312C-3325-AD0D-5408D7018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525" y="5636542"/>
            <a:ext cx="1010266" cy="101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52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ir pollution&#10;&#10;Description automatically generated">
            <a:extLst>
              <a:ext uri="{FF2B5EF4-FFF2-40B4-BE49-F238E27FC236}">
                <a16:creationId xmlns:a16="http://schemas.microsoft.com/office/drawing/2014/main" id="{F556800E-2A1F-454C-B774-8588DA6429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9" b="2407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C7A7D787-6D63-0541-A69A-E471527E820E}"/>
              </a:ext>
            </a:extLst>
          </p:cNvPr>
          <p:cNvSpPr/>
          <p:nvPr/>
        </p:nvSpPr>
        <p:spPr>
          <a:xfrm>
            <a:off x="10790303" y="5629195"/>
            <a:ext cx="1030941" cy="10130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5" name="Picture 4" descr="A heart shaped sign with words&#10;&#10;Description automatically generated">
            <a:extLst>
              <a:ext uri="{FF2B5EF4-FFF2-40B4-BE49-F238E27FC236}">
                <a16:creationId xmlns:a16="http://schemas.microsoft.com/office/drawing/2014/main" id="{65C5C8A4-81DA-E8C4-BA32-12E832E8B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525" y="5636542"/>
            <a:ext cx="1010266" cy="10102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49C4B2-BACE-0E42-840E-CDFAC3907F26}"/>
              </a:ext>
            </a:extLst>
          </p:cNvPr>
          <p:cNvSpPr txBox="1"/>
          <p:nvPr/>
        </p:nvSpPr>
        <p:spPr>
          <a:xfrm>
            <a:off x="4421875" y="1774331"/>
            <a:ext cx="2879678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PENCEMARAN UDARA</a:t>
            </a:r>
          </a:p>
          <a:p>
            <a:pPr algn="ctr"/>
            <a:r>
              <a:rPr lang="en-US" sz="2000" dirty="0"/>
              <a:t>DALAM RUMAH</a:t>
            </a:r>
          </a:p>
        </p:txBody>
      </p:sp>
    </p:spTree>
    <p:extLst>
      <p:ext uri="{BB962C8B-B14F-4D97-AF65-F5344CB8AC3E}">
        <p14:creationId xmlns:p14="http://schemas.microsoft.com/office/powerpoint/2010/main" val="4294688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7280F0-BD82-46A9-A44A-515F5D270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MY"/>
              <a:t>Pencemaran</a:t>
            </a:r>
            <a:r>
              <a:rPr lang="en-MY" dirty="0"/>
              <a:t> </a:t>
            </a:r>
            <a:r>
              <a:rPr lang="en-MY" dirty="0" err="1"/>
              <a:t>Udara</a:t>
            </a:r>
            <a:r>
              <a:rPr lang="en-MY" dirty="0"/>
              <a:t> </a:t>
            </a:r>
            <a:r>
              <a:rPr lang="en-MY" dirty="0" err="1"/>
              <a:t>Dalam</a:t>
            </a:r>
            <a:r>
              <a:rPr lang="en-MY" dirty="0"/>
              <a:t> </a:t>
            </a:r>
            <a:r>
              <a:rPr lang="en-MY" dirty="0" err="1"/>
              <a:t>Rumah</a:t>
            </a:r>
            <a:r>
              <a:rPr lang="en-MY" dirty="0"/>
              <a:t>/</a:t>
            </a:r>
            <a:r>
              <a:rPr lang="en-MY" dirty="0" err="1"/>
              <a:t>Bangunan</a:t>
            </a:r>
            <a:endParaRPr lang="en-MY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6822E192-915C-459E-EA04-FC46D96F74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9025958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8" name="Oval 67">
            <a:extLst>
              <a:ext uri="{FF2B5EF4-FFF2-40B4-BE49-F238E27FC236}">
                <a16:creationId xmlns:a16="http://schemas.microsoft.com/office/drawing/2014/main" id="{A8238A17-FF2E-DF49-D8C0-8099066D75B7}"/>
              </a:ext>
            </a:extLst>
          </p:cNvPr>
          <p:cNvSpPr/>
          <p:nvPr/>
        </p:nvSpPr>
        <p:spPr>
          <a:xfrm>
            <a:off x="10790303" y="5629195"/>
            <a:ext cx="1030941" cy="10130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70" name="Picture 69" descr="A heart shaped sign with words&#10;&#10;Description automatically generated">
            <a:extLst>
              <a:ext uri="{FF2B5EF4-FFF2-40B4-BE49-F238E27FC236}">
                <a16:creationId xmlns:a16="http://schemas.microsoft.com/office/drawing/2014/main" id="{E6F3DA12-6D47-F9A8-0142-FB91543288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2634" y="5670226"/>
            <a:ext cx="1010266" cy="101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88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8B8C27-5364-4D60-8437-A6478336B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9266" y="829520"/>
            <a:ext cx="6272784" cy="1535051"/>
          </a:xfrm>
        </p:spPr>
        <p:txBody>
          <a:bodyPr anchor="b">
            <a:normAutofit fontScale="90000"/>
          </a:bodyPr>
          <a:lstStyle/>
          <a:p>
            <a:r>
              <a:rPr lang="en-MY" sz="3300" dirty="0" err="1"/>
              <a:t>Jika</a:t>
            </a:r>
            <a:r>
              <a:rPr lang="en-MY" sz="3300" dirty="0"/>
              <a:t> </a:t>
            </a:r>
            <a:r>
              <a:rPr lang="en-MY" sz="3300" dirty="0" err="1"/>
              <a:t>anda</a:t>
            </a:r>
            <a:r>
              <a:rPr lang="en-MY" sz="3300" dirty="0"/>
              <a:t> </a:t>
            </a:r>
            <a:r>
              <a:rPr lang="en-MY" sz="3300" dirty="0" err="1"/>
              <a:t>mengalami</a:t>
            </a:r>
            <a:r>
              <a:rPr lang="en-MY" sz="3300" dirty="0"/>
              <a:t> </a:t>
            </a:r>
            <a:r>
              <a:rPr lang="en-MY" sz="3300" dirty="0" err="1"/>
              <a:t>gejala</a:t>
            </a:r>
            <a:r>
              <a:rPr lang="en-MY" sz="3300" dirty="0"/>
              <a:t> </a:t>
            </a:r>
            <a:r>
              <a:rPr lang="en-MY" sz="3300" dirty="0" err="1"/>
              <a:t>ini</a:t>
            </a:r>
            <a:r>
              <a:rPr lang="en-MY" sz="3300" dirty="0"/>
              <a:t>, </a:t>
            </a:r>
            <a:r>
              <a:rPr lang="en-MY" sz="3300" dirty="0" err="1"/>
              <a:t>mungkin</a:t>
            </a:r>
            <a:r>
              <a:rPr lang="en-MY" sz="3300" dirty="0"/>
              <a:t> </a:t>
            </a:r>
            <a:r>
              <a:rPr lang="en-MY" sz="3300" dirty="0" err="1"/>
              <a:t>anda</a:t>
            </a:r>
            <a:r>
              <a:rPr lang="en-MY" sz="3300" dirty="0"/>
              <a:t> </a:t>
            </a:r>
            <a:r>
              <a:rPr lang="en-MY" sz="3300" dirty="0" err="1"/>
              <a:t>terdedah</a:t>
            </a:r>
            <a:r>
              <a:rPr lang="en-MY" sz="3300" dirty="0"/>
              <a:t> </a:t>
            </a:r>
            <a:r>
              <a:rPr lang="en-MY" sz="3300" dirty="0" err="1"/>
              <a:t>kepada</a:t>
            </a:r>
            <a:r>
              <a:rPr lang="en-MY" sz="3300" dirty="0"/>
              <a:t> </a:t>
            </a:r>
            <a:r>
              <a:rPr lang="en-MY" sz="3300" dirty="0" err="1"/>
              <a:t>udara</a:t>
            </a:r>
            <a:r>
              <a:rPr lang="en-MY" sz="3300" dirty="0"/>
              <a:t> yang </a:t>
            </a:r>
            <a:r>
              <a:rPr lang="en-MY" sz="3300" dirty="0" err="1"/>
              <a:t>tercemar</a:t>
            </a:r>
            <a:r>
              <a:rPr lang="en-MY" sz="3300" dirty="0"/>
              <a:t> </a:t>
            </a:r>
            <a:r>
              <a:rPr lang="en-MY" sz="3300" dirty="0" err="1"/>
              <a:t>dan</a:t>
            </a:r>
            <a:r>
              <a:rPr lang="en-MY" sz="3300" dirty="0"/>
              <a:t> </a:t>
            </a:r>
            <a:r>
              <a:rPr lang="en-MY" sz="3300" dirty="0" err="1"/>
              <a:t>dipenuhi</a:t>
            </a:r>
            <a:r>
              <a:rPr lang="en-MY" sz="3300" dirty="0"/>
              <a:t> asap:</a:t>
            </a:r>
          </a:p>
        </p:txBody>
      </p:sp>
      <p:pic>
        <p:nvPicPr>
          <p:cNvPr id="5" name="Picture 4" descr="The radiologic figure of a skeleton">
            <a:extLst>
              <a:ext uri="{FF2B5EF4-FFF2-40B4-BE49-F238E27FC236}">
                <a16:creationId xmlns:a16="http://schemas.microsoft.com/office/drawing/2014/main" id="{79291480-B3C3-4E04-353E-31B373B45E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478" r="-1" b="-1"/>
          <a:stretch/>
        </p:blipFill>
        <p:spPr>
          <a:xfrm>
            <a:off x="20" y="10"/>
            <a:ext cx="4505305" cy="6857990"/>
          </a:xfrm>
          <a:prstGeom prst="rect">
            <a:avLst/>
          </a:prstGeom>
        </p:spPr>
      </p:pic>
      <p:sp>
        <p:nvSpPr>
          <p:cNvPr id="11" name="!!accent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0094E46-8F88-4B9F-ABC3-842A9362F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16" y="3351276"/>
            <a:ext cx="6272784" cy="2825686"/>
          </a:xfrm>
        </p:spPr>
        <p:txBody>
          <a:bodyPr>
            <a:normAutofit fontScale="92500" lnSpcReduction="10000"/>
          </a:bodyPr>
          <a:lstStyle/>
          <a:p>
            <a:r>
              <a:rPr lang="en-MY" sz="2400" dirty="0" err="1"/>
              <a:t>Sakit</a:t>
            </a:r>
            <a:r>
              <a:rPr lang="en-MY" sz="2400" dirty="0"/>
              <a:t> </a:t>
            </a:r>
            <a:r>
              <a:rPr lang="en-MY" sz="2400" dirty="0" err="1"/>
              <a:t>kepala</a:t>
            </a:r>
            <a:r>
              <a:rPr lang="en-MY" sz="2400" dirty="0"/>
              <a:t> migraine</a:t>
            </a:r>
          </a:p>
          <a:p>
            <a:r>
              <a:rPr lang="en-MY" sz="2400" dirty="0" err="1"/>
              <a:t>Kesesakan</a:t>
            </a:r>
            <a:r>
              <a:rPr lang="en-MY" sz="2400" dirty="0"/>
              <a:t> </a:t>
            </a:r>
            <a:r>
              <a:rPr lang="en-MY" sz="2400" dirty="0" err="1"/>
              <a:t>pernafasan</a:t>
            </a:r>
            <a:r>
              <a:rPr lang="en-MY" sz="2400" dirty="0"/>
              <a:t> (</a:t>
            </a:r>
            <a:r>
              <a:rPr lang="en-MY" sz="2400" dirty="0" err="1"/>
              <a:t>hidung</a:t>
            </a:r>
            <a:r>
              <a:rPr lang="en-MY" sz="2400" dirty="0"/>
              <a:t> </a:t>
            </a:r>
            <a:r>
              <a:rPr lang="en-MY" sz="2400" dirty="0" err="1"/>
              <a:t>dan</a:t>
            </a:r>
            <a:r>
              <a:rPr lang="en-MY" sz="2400" dirty="0"/>
              <a:t> </a:t>
            </a:r>
            <a:r>
              <a:rPr lang="en-MY" sz="2400" dirty="0" err="1"/>
              <a:t>tekak</a:t>
            </a:r>
            <a:r>
              <a:rPr lang="en-MY" sz="2400" dirty="0"/>
              <a:t>)</a:t>
            </a:r>
          </a:p>
          <a:p>
            <a:r>
              <a:rPr lang="en-MY" sz="2400" dirty="0" err="1"/>
              <a:t>Loya</a:t>
            </a:r>
            <a:endParaRPr lang="en-MY" sz="2400" dirty="0"/>
          </a:p>
          <a:p>
            <a:r>
              <a:rPr lang="en-MY" sz="2400" dirty="0" err="1"/>
              <a:t>Muntah-muntah</a:t>
            </a:r>
            <a:endParaRPr lang="en-MY" sz="2400" dirty="0"/>
          </a:p>
          <a:p>
            <a:r>
              <a:rPr lang="en-MY" sz="2400" dirty="0" err="1"/>
              <a:t>Cirit-birit</a:t>
            </a:r>
            <a:endParaRPr lang="en-MY" sz="2400" dirty="0"/>
          </a:p>
          <a:p>
            <a:r>
              <a:rPr lang="en-MY" sz="2400" dirty="0" err="1"/>
              <a:t>Masalah</a:t>
            </a:r>
            <a:r>
              <a:rPr lang="en-MY" sz="2400" dirty="0"/>
              <a:t> </a:t>
            </a:r>
            <a:r>
              <a:rPr lang="en-MY" sz="2400" dirty="0" err="1"/>
              <a:t>mata</a:t>
            </a:r>
            <a:endParaRPr lang="en-MY" sz="2400" dirty="0"/>
          </a:p>
          <a:p>
            <a:r>
              <a:rPr lang="en-MY" sz="2400" dirty="0" err="1"/>
              <a:t>Kerengsaan</a:t>
            </a:r>
            <a:endParaRPr lang="en-MY" sz="2400" dirty="0"/>
          </a:p>
          <a:p>
            <a:endParaRPr lang="en-MY" sz="2400" dirty="0"/>
          </a:p>
          <a:p>
            <a:endParaRPr lang="en-MY" sz="2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60FDD8C-9C18-6166-DBD7-F917F2C76D8C}"/>
              </a:ext>
            </a:extLst>
          </p:cNvPr>
          <p:cNvSpPr/>
          <p:nvPr/>
        </p:nvSpPr>
        <p:spPr>
          <a:xfrm>
            <a:off x="10790303" y="5629195"/>
            <a:ext cx="1030941" cy="10130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7" name="Picture 6" descr="A heart shaped sign with words&#10;&#10;Description automatically generated">
            <a:extLst>
              <a:ext uri="{FF2B5EF4-FFF2-40B4-BE49-F238E27FC236}">
                <a16:creationId xmlns:a16="http://schemas.microsoft.com/office/drawing/2014/main" id="{5AD2B7C3-2541-2CE9-9B94-35B944126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525" y="5636542"/>
            <a:ext cx="1010266" cy="101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80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3AB73-56A8-40DF-A680-6F50D696E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MY" dirty="0" err="1"/>
              <a:t>Langkah-langkah</a:t>
            </a:r>
            <a:r>
              <a:rPr lang="en-MY" dirty="0"/>
              <a:t> </a:t>
            </a:r>
            <a:r>
              <a:rPr lang="en-MY" dirty="0" err="1"/>
              <a:t>untuk</a:t>
            </a:r>
            <a:r>
              <a:rPr lang="en-MY" dirty="0"/>
              <a:t> </a:t>
            </a:r>
            <a:r>
              <a:rPr lang="en-MY" dirty="0" err="1"/>
              <a:t>mendapatkan</a:t>
            </a:r>
            <a:r>
              <a:rPr lang="en-MY" dirty="0"/>
              <a:t> </a:t>
            </a:r>
            <a:r>
              <a:rPr lang="en-MY" dirty="0" err="1"/>
              <a:t>udara</a:t>
            </a:r>
            <a:r>
              <a:rPr lang="en-MY" dirty="0"/>
              <a:t> </a:t>
            </a:r>
            <a:r>
              <a:rPr lang="en-MY" dirty="0" err="1"/>
              <a:t>segar</a:t>
            </a:r>
            <a:r>
              <a:rPr lang="en-MY" dirty="0"/>
              <a:t> </a:t>
            </a:r>
            <a:r>
              <a:rPr lang="en-MY" dirty="0" err="1"/>
              <a:t>dan</a:t>
            </a:r>
            <a:r>
              <a:rPr lang="en-MY" dirty="0"/>
              <a:t> </a:t>
            </a:r>
            <a:r>
              <a:rPr lang="en-MY" dirty="0" err="1"/>
              <a:t>murni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F75FA-6D26-42A5-AFA8-065E0FD66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MY" dirty="0" err="1"/>
              <a:t>Sediakan</a:t>
            </a:r>
            <a:r>
              <a:rPr lang="en-MY" dirty="0"/>
              <a:t> </a:t>
            </a:r>
            <a:r>
              <a:rPr lang="en-MY" dirty="0" err="1"/>
              <a:t>tumbuhan</a:t>
            </a:r>
            <a:r>
              <a:rPr lang="en-MY" dirty="0"/>
              <a:t> </a:t>
            </a:r>
            <a:r>
              <a:rPr lang="en-MY" dirty="0" err="1"/>
              <a:t>hijau</a:t>
            </a:r>
            <a:r>
              <a:rPr lang="en-MY" dirty="0"/>
              <a:t> di </a:t>
            </a:r>
            <a:r>
              <a:rPr lang="en-MY" dirty="0" err="1"/>
              <a:t>pejabat</a:t>
            </a:r>
            <a:r>
              <a:rPr lang="en-MY" dirty="0"/>
              <a:t> </a:t>
            </a:r>
            <a:r>
              <a:rPr lang="en-MY" dirty="0" err="1"/>
              <a:t>anda</a:t>
            </a:r>
            <a:r>
              <a:rPr lang="en-MY" dirty="0"/>
              <a:t> </a:t>
            </a:r>
            <a:r>
              <a:rPr lang="en-MY" dirty="0" err="1"/>
              <a:t>atau</a:t>
            </a:r>
            <a:r>
              <a:rPr lang="en-MY" dirty="0"/>
              <a:t> di </a:t>
            </a:r>
            <a:r>
              <a:rPr lang="en-MY" dirty="0" err="1"/>
              <a:t>rumah</a:t>
            </a:r>
            <a:endParaRPr lang="en-MY" dirty="0"/>
          </a:p>
          <a:p>
            <a:r>
              <a:rPr lang="en-MY" dirty="0" err="1"/>
              <a:t>Luangkan</a:t>
            </a:r>
            <a:r>
              <a:rPr lang="en-MY" dirty="0"/>
              <a:t> masa </a:t>
            </a:r>
            <a:r>
              <a:rPr lang="en-MY" dirty="0" err="1"/>
              <a:t>pergi</a:t>
            </a:r>
            <a:r>
              <a:rPr lang="en-MY" dirty="0"/>
              <a:t> </a:t>
            </a:r>
            <a:r>
              <a:rPr lang="en-MY" dirty="0" err="1"/>
              <a:t>ke</a:t>
            </a:r>
            <a:r>
              <a:rPr lang="en-MY" dirty="0"/>
              <a:t> air </a:t>
            </a:r>
            <a:r>
              <a:rPr lang="en-MY" dirty="0" err="1"/>
              <a:t>terjun</a:t>
            </a:r>
            <a:r>
              <a:rPr lang="en-MY" dirty="0"/>
              <a:t>, </a:t>
            </a:r>
            <a:r>
              <a:rPr lang="en-MY" dirty="0" err="1"/>
              <a:t>lautan</a:t>
            </a:r>
            <a:r>
              <a:rPr lang="en-MY" dirty="0"/>
              <a:t>, </a:t>
            </a:r>
            <a:r>
              <a:rPr lang="en-MY" dirty="0" err="1"/>
              <a:t>laut</a:t>
            </a:r>
            <a:r>
              <a:rPr lang="en-MY" dirty="0"/>
              <a:t>, </a:t>
            </a:r>
            <a:r>
              <a:rPr lang="en-MY" dirty="0" err="1"/>
              <a:t>sungai</a:t>
            </a:r>
            <a:r>
              <a:rPr lang="en-MY" dirty="0"/>
              <a:t> </a:t>
            </a:r>
            <a:r>
              <a:rPr lang="en-MY" dirty="0" err="1"/>
              <a:t>atau</a:t>
            </a:r>
            <a:r>
              <a:rPr lang="en-MY" dirty="0"/>
              <a:t> </a:t>
            </a:r>
            <a:r>
              <a:rPr lang="en-MY" dirty="0" err="1"/>
              <a:t>hutan</a:t>
            </a:r>
            <a:r>
              <a:rPr lang="en-MY" dirty="0"/>
              <a:t>.</a:t>
            </a:r>
          </a:p>
          <a:p>
            <a:r>
              <a:rPr lang="en-MY" dirty="0" err="1"/>
              <a:t>Buka</a:t>
            </a:r>
            <a:r>
              <a:rPr lang="en-MY" dirty="0"/>
              <a:t> </a:t>
            </a:r>
            <a:r>
              <a:rPr lang="en-MY" dirty="0" err="1"/>
              <a:t>tingkap</a:t>
            </a:r>
            <a:r>
              <a:rPr lang="en-MY" dirty="0"/>
              <a:t> </a:t>
            </a:r>
            <a:r>
              <a:rPr lang="en-MY" dirty="0" err="1"/>
              <a:t>dan</a:t>
            </a:r>
            <a:r>
              <a:rPr lang="en-MY" dirty="0"/>
              <a:t> </a:t>
            </a:r>
            <a:r>
              <a:rPr lang="en-MY" dirty="0" err="1"/>
              <a:t>tarik</a:t>
            </a:r>
            <a:r>
              <a:rPr lang="en-MY" dirty="0"/>
              <a:t> </a:t>
            </a:r>
            <a:r>
              <a:rPr lang="en-MY" dirty="0" err="1"/>
              <a:t>nafas</a:t>
            </a:r>
            <a:r>
              <a:rPr lang="en-MY" dirty="0"/>
              <a:t> </a:t>
            </a:r>
            <a:r>
              <a:rPr lang="en-MY" dirty="0" err="1"/>
              <a:t>dalam-dalam</a:t>
            </a:r>
            <a:r>
              <a:rPr lang="en-MY" dirty="0"/>
              <a:t> </a:t>
            </a:r>
            <a:r>
              <a:rPr lang="en-MY" dirty="0" err="1"/>
              <a:t>selepas</a:t>
            </a:r>
            <a:r>
              <a:rPr lang="en-MY" dirty="0"/>
              <a:t> </a:t>
            </a:r>
            <a:r>
              <a:rPr lang="en-MY" dirty="0" err="1"/>
              <a:t>ribut</a:t>
            </a:r>
            <a:r>
              <a:rPr lang="en-MY" dirty="0"/>
              <a:t> </a:t>
            </a:r>
            <a:r>
              <a:rPr lang="en-MY" dirty="0" err="1"/>
              <a:t>petir</a:t>
            </a:r>
            <a:r>
              <a:rPr lang="en-MY" dirty="0"/>
              <a:t>.</a:t>
            </a:r>
          </a:p>
          <a:p>
            <a:r>
              <a:rPr lang="en-MY" dirty="0"/>
              <a:t>Tarik </a:t>
            </a:r>
            <a:r>
              <a:rPr lang="en-MY" dirty="0" err="1"/>
              <a:t>nafas</a:t>
            </a:r>
            <a:r>
              <a:rPr lang="en-MY" dirty="0"/>
              <a:t> </a:t>
            </a:r>
            <a:r>
              <a:rPr lang="en-MY" dirty="0" err="1"/>
              <a:t>dalam-dalam</a:t>
            </a:r>
            <a:r>
              <a:rPr lang="en-MY" dirty="0"/>
              <a:t> </a:t>
            </a:r>
            <a:r>
              <a:rPr lang="en-MY" dirty="0" err="1"/>
              <a:t>sekurang-kurangnya</a:t>
            </a:r>
            <a:r>
              <a:rPr lang="en-MY" dirty="0"/>
              <a:t> 5-10 kali </a:t>
            </a:r>
            <a:r>
              <a:rPr lang="en-MY" dirty="0" err="1"/>
              <a:t>sehari</a:t>
            </a:r>
            <a:r>
              <a:rPr lang="en-MY" dirty="0"/>
              <a:t>: </a:t>
            </a:r>
            <a:r>
              <a:rPr lang="en-MY" dirty="0" err="1"/>
              <a:t>perlahan-lahan</a:t>
            </a:r>
            <a:r>
              <a:rPr lang="en-MY" dirty="0"/>
              <a:t> </a:t>
            </a:r>
            <a:r>
              <a:rPr lang="en-MY" dirty="0" err="1"/>
              <a:t>tarik</a:t>
            </a:r>
            <a:r>
              <a:rPr lang="en-MY" dirty="0"/>
              <a:t> </a:t>
            </a:r>
            <a:r>
              <a:rPr lang="en-MY" dirty="0" err="1"/>
              <a:t>nafas</a:t>
            </a:r>
            <a:r>
              <a:rPr lang="en-MY" dirty="0"/>
              <a:t> </a:t>
            </a:r>
            <a:r>
              <a:rPr lang="en-MY" dirty="0" err="1"/>
              <a:t>melalui</a:t>
            </a:r>
            <a:r>
              <a:rPr lang="en-MY" dirty="0"/>
              <a:t> </a:t>
            </a:r>
            <a:r>
              <a:rPr lang="en-MY" dirty="0" err="1"/>
              <a:t>hidung</a:t>
            </a:r>
            <a:r>
              <a:rPr lang="en-MY" dirty="0"/>
              <a:t>, </a:t>
            </a:r>
            <a:r>
              <a:rPr lang="en-MY" dirty="0" err="1"/>
              <a:t>hembus</a:t>
            </a:r>
            <a:r>
              <a:rPr lang="en-MY" dirty="0"/>
              <a:t> </a:t>
            </a:r>
            <a:r>
              <a:rPr lang="en-MY" dirty="0" err="1"/>
              <a:t>melalui</a:t>
            </a:r>
            <a:r>
              <a:rPr lang="en-MY" dirty="0"/>
              <a:t> </a:t>
            </a:r>
            <a:r>
              <a:rPr lang="en-MY" dirty="0" err="1"/>
              <a:t>mulut</a:t>
            </a:r>
            <a:r>
              <a:rPr lang="en-MY" dirty="0"/>
              <a:t>.</a:t>
            </a:r>
          </a:p>
          <a:p>
            <a:r>
              <a:rPr lang="en-MY" dirty="0" err="1"/>
              <a:t>Jika</a:t>
            </a:r>
            <a:r>
              <a:rPr lang="en-MY" dirty="0"/>
              <a:t> </a:t>
            </a:r>
            <a:r>
              <a:rPr lang="en-MY" dirty="0" err="1"/>
              <a:t>boleh</a:t>
            </a:r>
            <a:r>
              <a:rPr lang="en-MY" dirty="0"/>
              <a:t>, </a:t>
            </a:r>
            <a:r>
              <a:rPr lang="en-MY" dirty="0" err="1"/>
              <a:t>dapatkan</a:t>
            </a:r>
            <a:r>
              <a:rPr lang="en-MY" dirty="0"/>
              <a:t> </a:t>
            </a:r>
            <a:r>
              <a:rPr lang="en-MY" dirty="0" err="1"/>
              <a:t>pembersih</a:t>
            </a:r>
            <a:r>
              <a:rPr lang="en-MY" dirty="0"/>
              <a:t> </a:t>
            </a:r>
            <a:r>
              <a:rPr lang="en-MY" dirty="0" err="1"/>
              <a:t>udara</a:t>
            </a:r>
            <a:r>
              <a:rPr lang="en-MY" dirty="0"/>
              <a:t> </a:t>
            </a:r>
            <a:r>
              <a:rPr lang="en-MY" dirty="0" err="1"/>
              <a:t>untuk</a:t>
            </a:r>
            <a:r>
              <a:rPr lang="en-MY" dirty="0"/>
              <a:t> </a:t>
            </a:r>
            <a:r>
              <a:rPr lang="en-MY" dirty="0" err="1"/>
              <a:t>diletakkan</a:t>
            </a:r>
            <a:r>
              <a:rPr lang="en-MY" dirty="0"/>
              <a:t> di </a:t>
            </a:r>
            <a:r>
              <a:rPr lang="en-MY" dirty="0" err="1"/>
              <a:t>dalam</a:t>
            </a:r>
            <a:r>
              <a:rPr lang="en-MY" dirty="0"/>
              <a:t> </a:t>
            </a:r>
            <a:r>
              <a:rPr lang="en-MY" dirty="0" err="1"/>
              <a:t>rumah</a:t>
            </a:r>
            <a:r>
              <a:rPr lang="en-MY" dirty="0"/>
              <a:t>.</a:t>
            </a:r>
          </a:p>
          <a:p>
            <a:r>
              <a:rPr lang="en-MY" dirty="0" err="1"/>
              <a:t>Berhati-hati</a:t>
            </a:r>
            <a:r>
              <a:rPr lang="en-MY" dirty="0"/>
              <a:t> </a:t>
            </a:r>
            <a:r>
              <a:rPr lang="en-MY" dirty="0" err="1"/>
              <a:t>dengan</a:t>
            </a:r>
            <a:r>
              <a:rPr lang="en-MY" dirty="0"/>
              <a:t> </a:t>
            </a:r>
            <a:r>
              <a:rPr lang="en-MY" dirty="0" err="1"/>
              <a:t>postur</a:t>
            </a:r>
            <a:r>
              <a:rPr lang="en-MY" dirty="0"/>
              <a:t> </a:t>
            </a:r>
            <a:r>
              <a:rPr lang="en-MY" dirty="0" err="1"/>
              <a:t>anda</a:t>
            </a:r>
            <a:r>
              <a:rPr lang="en-MY" dirty="0"/>
              <a:t>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C2D09EF-D959-2F2D-8CD9-407D04D37BF7}"/>
              </a:ext>
            </a:extLst>
          </p:cNvPr>
          <p:cNvSpPr/>
          <p:nvPr/>
        </p:nvSpPr>
        <p:spPr>
          <a:xfrm>
            <a:off x="10790303" y="5629195"/>
            <a:ext cx="1030941" cy="10130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7" name="Picture 6" descr="A heart shaped sign with words&#10;&#10;Description automatically generated">
            <a:extLst>
              <a:ext uri="{FF2B5EF4-FFF2-40B4-BE49-F238E27FC236}">
                <a16:creationId xmlns:a16="http://schemas.microsoft.com/office/drawing/2014/main" id="{92A73CB2-2B33-63AA-33D6-0F6FC1A89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525" y="5636542"/>
            <a:ext cx="1010266" cy="101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26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D18122-9B19-41D6-9960-D318591B7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16" y="1076324"/>
            <a:ext cx="6272784" cy="1535051"/>
          </a:xfrm>
        </p:spPr>
        <p:txBody>
          <a:bodyPr anchor="b">
            <a:normAutofit/>
          </a:bodyPr>
          <a:lstStyle/>
          <a:p>
            <a:r>
              <a:rPr lang="en-MY" sz="5200" dirty="0" err="1"/>
              <a:t>Postur</a:t>
            </a:r>
            <a:r>
              <a:rPr lang="en-MY" sz="5200" dirty="0"/>
              <a:t> </a:t>
            </a:r>
            <a:r>
              <a:rPr lang="en-MY" sz="5200" dirty="0" err="1"/>
              <a:t>Tubuh</a:t>
            </a:r>
            <a:r>
              <a:rPr lang="en-MY" sz="5200" dirty="0"/>
              <a:t> yang </a:t>
            </a:r>
            <a:r>
              <a:rPr lang="en-MY" sz="5200" dirty="0" err="1"/>
              <a:t>Buruk</a:t>
            </a:r>
            <a:endParaRPr lang="en-MY" sz="5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E2694A-81B6-45BD-941D-B3F955A2B6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59"/>
          <a:stretch/>
        </p:blipFill>
        <p:spPr>
          <a:xfrm>
            <a:off x="20" y="10"/>
            <a:ext cx="4505305" cy="6857990"/>
          </a:xfrm>
          <a:prstGeom prst="rect">
            <a:avLst/>
          </a:prstGeom>
        </p:spPr>
      </p:pic>
      <p:sp>
        <p:nvSpPr>
          <p:cNvPr id="18" name="!!accent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9D581-524F-4BCA-9AC2-CAEBD157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16" y="3351276"/>
            <a:ext cx="6272784" cy="2825686"/>
          </a:xfrm>
        </p:spPr>
        <p:txBody>
          <a:bodyPr>
            <a:normAutofit/>
          </a:bodyPr>
          <a:lstStyle/>
          <a:p>
            <a:r>
              <a:rPr lang="en-MY" sz="2200" dirty="0" err="1"/>
              <a:t>Menundukkan</a:t>
            </a:r>
            <a:r>
              <a:rPr lang="en-MY" sz="2200" dirty="0"/>
              <a:t> </a:t>
            </a:r>
            <a:r>
              <a:rPr lang="en-MY" sz="2200" dirty="0" err="1"/>
              <a:t>kepala</a:t>
            </a:r>
            <a:endParaRPr lang="en-MY" sz="2200" dirty="0"/>
          </a:p>
          <a:p>
            <a:r>
              <a:rPr lang="en-MY" sz="2200" dirty="0" err="1"/>
              <a:t>Membongkokkan</a:t>
            </a:r>
            <a:r>
              <a:rPr lang="en-MY" sz="2200" dirty="0"/>
              <a:t> </a:t>
            </a:r>
            <a:r>
              <a:rPr lang="en-MY" sz="2200" dirty="0" err="1"/>
              <a:t>badan</a:t>
            </a:r>
            <a:endParaRPr lang="en-MY" sz="2200" dirty="0"/>
          </a:p>
          <a:p>
            <a:r>
              <a:rPr lang="en-MY" sz="2200" dirty="0" err="1"/>
              <a:t>Bahu</a:t>
            </a:r>
            <a:r>
              <a:rPr lang="en-MY" sz="2200" dirty="0"/>
              <a:t> </a:t>
            </a:r>
            <a:r>
              <a:rPr lang="en-MY" sz="2200" dirty="0" err="1"/>
              <a:t>bulat</a:t>
            </a:r>
            <a:endParaRPr lang="en-MY" sz="2200" dirty="0"/>
          </a:p>
          <a:p>
            <a:r>
              <a:rPr lang="en-MY" sz="2200" dirty="0"/>
              <a:t>Dada </a:t>
            </a:r>
            <a:r>
              <a:rPr lang="en-MY" sz="2200" dirty="0" err="1"/>
              <a:t>masuk</a:t>
            </a:r>
            <a:r>
              <a:rPr lang="en-MY" sz="2200" dirty="0"/>
              <a:t> </a:t>
            </a:r>
            <a:r>
              <a:rPr lang="en-MY" sz="2200" dirty="0" err="1"/>
              <a:t>ke</a:t>
            </a:r>
            <a:r>
              <a:rPr lang="en-MY" sz="2200" dirty="0"/>
              <a:t> </a:t>
            </a:r>
            <a:r>
              <a:rPr lang="en-MY" sz="2200" dirty="0" err="1"/>
              <a:t>dalam</a:t>
            </a:r>
            <a:endParaRPr lang="en-MY" sz="2200" dirty="0"/>
          </a:p>
          <a:p>
            <a:r>
              <a:rPr lang="en-MY" sz="2200" dirty="0" err="1"/>
              <a:t>Perut</a:t>
            </a:r>
            <a:r>
              <a:rPr lang="en-MY" sz="2200" dirty="0"/>
              <a:t> </a:t>
            </a:r>
            <a:r>
              <a:rPr lang="en-MY" sz="2200" dirty="0" err="1"/>
              <a:t>keluar</a:t>
            </a:r>
            <a:endParaRPr lang="en-MY" sz="2200" dirty="0"/>
          </a:p>
          <a:p>
            <a:r>
              <a:rPr lang="en-MY" sz="2200" dirty="0"/>
              <a:t>Pelvis </a:t>
            </a:r>
            <a:r>
              <a:rPr lang="en-MY" sz="2200" dirty="0" err="1"/>
              <a:t>condong</a:t>
            </a:r>
            <a:r>
              <a:rPr lang="en-MY" sz="2200" dirty="0"/>
              <a:t> </a:t>
            </a:r>
            <a:r>
              <a:rPr lang="en-MY" sz="2200" dirty="0" err="1"/>
              <a:t>tajam</a:t>
            </a:r>
            <a:r>
              <a:rPr lang="en-MY" sz="2200" dirty="0"/>
              <a:t> </a:t>
            </a:r>
            <a:r>
              <a:rPr lang="en-MY" sz="2200" dirty="0" err="1"/>
              <a:t>ke</a:t>
            </a:r>
            <a:r>
              <a:rPr lang="en-MY" sz="2200" dirty="0"/>
              <a:t> </a:t>
            </a:r>
            <a:r>
              <a:rPr lang="en-MY" sz="2200" dirty="0" err="1"/>
              <a:t>hadapan</a:t>
            </a:r>
            <a:endParaRPr lang="en-MY" sz="22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8679675-89ED-9AD3-04D1-CC9EEF2088AC}"/>
              </a:ext>
            </a:extLst>
          </p:cNvPr>
          <p:cNvSpPr/>
          <p:nvPr/>
        </p:nvSpPr>
        <p:spPr>
          <a:xfrm>
            <a:off x="10790303" y="5629195"/>
            <a:ext cx="1030941" cy="10130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8" name="Picture 7" descr="A heart shaped sign with words&#10;&#10;Description automatically generated">
            <a:extLst>
              <a:ext uri="{FF2B5EF4-FFF2-40B4-BE49-F238E27FC236}">
                <a16:creationId xmlns:a16="http://schemas.microsoft.com/office/drawing/2014/main" id="{B2D2281C-4C14-B7C9-1724-7C6500C9A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525" y="5636542"/>
            <a:ext cx="1010266" cy="101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41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AA20F3-BE68-493B-A297-DDD21BE2C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MY" sz="5400" dirty="0" err="1"/>
              <a:t>Postur</a:t>
            </a:r>
            <a:r>
              <a:rPr lang="en-MY" sz="5400" dirty="0"/>
              <a:t> </a:t>
            </a:r>
            <a:r>
              <a:rPr lang="en-MY" sz="5400" dirty="0" err="1"/>
              <a:t>Tubuh</a:t>
            </a:r>
            <a:r>
              <a:rPr lang="en-MY" sz="5400" dirty="0"/>
              <a:t> Yang </a:t>
            </a:r>
            <a:r>
              <a:rPr lang="en-MY" sz="5400" dirty="0" err="1"/>
              <a:t>Baik</a:t>
            </a:r>
            <a:endParaRPr lang="en-MY" sz="5400" dirty="0"/>
          </a:p>
        </p:txBody>
      </p:sp>
      <p:pic>
        <p:nvPicPr>
          <p:cNvPr id="16" name="Picture 4" descr="Close up of ruler">
            <a:extLst>
              <a:ext uri="{FF2B5EF4-FFF2-40B4-BE49-F238E27FC236}">
                <a16:creationId xmlns:a16="http://schemas.microsoft.com/office/drawing/2014/main" id="{D9CD0717-478D-A307-2859-B650AEB3B2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40" r="30028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914F4-B1B5-417A-AEC8-38AC5D5E3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MY" sz="2200" dirty="0" err="1"/>
              <a:t>Angkat</a:t>
            </a:r>
            <a:r>
              <a:rPr lang="en-MY" sz="2200" dirty="0"/>
              <a:t> </a:t>
            </a:r>
            <a:r>
              <a:rPr lang="en-MY" sz="2200" dirty="0" err="1"/>
              <a:t>kepala</a:t>
            </a:r>
            <a:endParaRPr lang="en-MY" sz="2200" dirty="0"/>
          </a:p>
          <a:p>
            <a:r>
              <a:rPr lang="en-MY" sz="2200" dirty="0" err="1"/>
              <a:t>Belakang</a:t>
            </a:r>
            <a:r>
              <a:rPr lang="en-MY" sz="2200" dirty="0"/>
              <a:t> </a:t>
            </a:r>
            <a:r>
              <a:rPr lang="en-MY" sz="2200" dirty="0" err="1"/>
              <a:t>lurus</a:t>
            </a:r>
            <a:endParaRPr lang="en-MY" sz="2200" dirty="0"/>
          </a:p>
          <a:p>
            <a:r>
              <a:rPr lang="en-MY" sz="2200" dirty="0" err="1"/>
              <a:t>Bahu</a:t>
            </a:r>
            <a:r>
              <a:rPr lang="en-MY" sz="2200" dirty="0"/>
              <a:t> </a:t>
            </a:r>
            <a:r>
              <a:rPr lang="en-MY" sz="2200" dirty="0" err="1"/>
              <a:t>lurus</a:t>
            </a:r>
            <a:endParaRPr lang="en-MY" sz="2200" dirty="0"/>
          </a:p>
          <a:p>
            <a:r>
              <a:rPr lang="en-MY" sz="2200" dirty="0"/>
              <a:t>Dada </a:t>
            </a:r>
            <a:r>
              <a:rPr lang="en-MY" sz="2200" dirty="0" err="1"/>
              <a:t>keluar</a:t>
            </a:r>
            <a:endParaRPr lang="en-MY" sz="2200" dirty="0"/>
          </a:p>
          <a:p>
            <a:r>
              <a:rPr lang="en-MY" sz="2200" dirty="0" err="1"/>
              <a:t>Perut</a:t>
            </a:r>
            <a:r>
              <a:rPr lang="en-MY" sz="2200" dirty="0"/>
              <a:t> </a:t>
            </a:r>
            <a:r>
              <a:rPr lang="en-MY" sz="2200" dirty="0" err="1"/>
              <a:t>masuk</a:t>
            </a:r>
            <a:r>
              <a:rPr lang="en-MY" sz="2200" dirty="0"/>
              <a:t> (</a:t>
            </a:r>
            <a:r>
              <a:rPr lang="en-MY" sz="2200" dirty="0" err="1"/>
              <a:t>tidak</a:t>
            </a:r>
            <a:r>
              <a:rPr lang="en-MY" sz="2200" dirty="0"/>
              <a:t> </a:t>
            </a:r>
            <a:r>
              <a:rPr lang="en-MY" sz="2200" dirty="0" err="1"/>
              <a:t>buncit</a:t>
            </a:r>
            <a:r>
              <a:rPr lang="en-MY" sz="2200" dirty="0"/>
              <a:t>)</a:t>
            </a:r>
          </a:p>
          <a:p>
            <a:r>
              <a:rPr lang="en-MY" sz="2200" dirty="0"/>
              <a:t>Pelvis rata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F4A760E-D73C-AA70-9F0C-45D27112F33C}"/>
              </a:ext>
            </a:extLst>
          </p:cNvPr>
          <p:cNvSpPr/>
          <p:nvPr/>
        </p:nvSpPr>
        <p:spPr>
          <a:xfrm>
            <a:off x="10790303" y="5629195"/>
            <a:ext cx="1030941" cy="10130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7" name="Picture 6" descr="A heart shaped sign with words&#10;&#10;Description automatically generated">
            <a:extLst>
              <a:ext uri="{FF2B5EF4-FFF2-40B4-BE49-F238E27FC236}">
                <a16:creationId xmlns:a16="http://schemas.microsoft.com/office/drawing/2014/main" id="{5C8BFA63-0457-1E87-FBE5-72DCAFA72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525" y="5636542"/>
            <a:ext cx="1010266" cy="101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88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650F81D8-60BF-43DE-9145-74AB655E4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icnic under a tree">
            <a:extLst>
              <a:ext uri="{FF2B5EF4-FFF2-40B4-BE49-F238E27FC236}">
                <a16:creationId xmlns:a16="http://schemas.microsoft.com/office/drawing/2014/main" id="{8F176A8B-B62A-0A6A-94EC-0E8F673E7E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-9574"/>
            <a:ext cx="12191979" cy="685799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5830D2-F2AE-4DD8-B586-89B097791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58714" y="258715"/>
            <a:ext cx="6858000" cy="6340569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3C5B621-0BC0-409A-B331-A22EE2C41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811" y="640662"/>
            <a:ext cx="4279401" cy="403617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br>
              <a:rPr lang="en-US" sz="3700" dirty="0">
                <a:solidFill>
                  <a:srgbClr val="FFFFFF"/>
                </a:solidFill>
              </a:rPr>
            </a:br>
            <a:r>
              <a:rPr lang="en-US" sz="3700" dirty="0" err="1">
                <a:solidFill>
                  <a:srgbClr val="FFFFFF"/>
                </a:solidFill>
              </a:rPr>
              <a:t>Ambil</a:t>
            </a:r>
            <a:r>
              <a:rPr lang="en-US" sz="3700" dirty="0">
                <a:solidFill>
                  <a:srgbClr val="FFFFFF"/>
                </a:solidFill>
              </a:rPr>
              <a:t> </a:t>
            </a:r>
            <a:r>
              <a:rPr lang="en-US" sz="3700" dirty="0" err="1">
                <a:solidFill>
                  <a:srgbClr val="FFFFFF"/>
                </a:solidFill>
              </a:rPr>
              <a:t>selang</a:t>
            </a:r>
            <a:r>
              <a:rPr lang="en-US" sz="3700" dirty="0">
                <a:solidFill>
                  <a:srgbClr val="FFFFFF"/>
                </a:solidFill>
              </a:rPr>
              <a:t> masa yang </a:t>
            </a:r>
            <a:r>
              <a:rPr lang="en-US" sz="3700" dirty="0" err="1">
                <a:solidFill>
                  <a:srgbClr val="FFFFFF"/>
                </a:solidFill>
              </a:rPr>
              <a:t>tetap</a:t>
            </a:r>
            <a:r>
              <a:rPr lang="en-US" sz="3700" dirty="0">
                <a:solidFill>
                  <a:srgbClr val="FFFFFF"/>
                </a:solidFill>
              </a:rPr>
              <a:t> </a:t>
            </a:r>
            <a:r>
              <a:rPr lang="en-US" sz="3700" dirty="0" err="1">
                <a:solidFill>
                  <a:srgbClr val="FFFFFF"/>
                </a:solidFill>
              </a:rPr>
              <a:t>semasa</a:t>
            </a:r>
            <a:r>
              <a:rPr lang="en-US" sz="3700" dirty="0">
                <a:solidFill>
                  <a:srgbClr val="FFFFFF"/>
                </a:solidFill>
              </a:rPr>
              <a:t> </a:t>
            </a:r>
            <a:r>
              <a:rPr lang="en-US" sz="3700" dirty="0" err="1">
                <a:solidFill>
                  <a:srgbClr val="FFFFFF"/>
                </a:solidFill>
              </a:rPr>
              <a:t>bekerja</a:t>
            </a:r>
            <a:r>
              <a:rPr lang="en-US" sz="3700" dirty="0">
                <a:solidFill>
                  <a:srgbClr val="FFFFFF"/>
                </a:solidFill>
              </a:rPr>
              <a:t> </a:t>
            </a:r>
            <a:r>
              <a:rPr lang="en-US" sz="3700" dirty="0" err="1">
                <a:solidFill>
                  <a:srgbClr val="FFFFFF"/>
                </a:solidFill>
              </a:rPr>
              <a:t>atau</a:t>
            </a:r>
            <a:r>
              <a:rPr lang="en-US" sz="3700" dirty="0">
                <a:solidFill>
                  <a:srgbClr val="FFFFFF"/>
                </a:solidFill>
              </a:rPr>
              <a:t> </a:t>
            </a:r>
            <a:r>
              <a:rPr lang="en-US" sz="3700" dirty="0" err="1">
                <a:solidFill>
                  <a:srgbClr val="FFFFFF"/>
                </a:solidFill>
              </a:rPr>
              <a:t>belajar</a:t>
            </a:r>
            <a:r>
              <a:rPr lang="en-US" sz="3700" dirty="0">
                <a:solidFill>
                  <a:srgbClr val="FFFFFF"/>
                </a:solidFill>
              </a:rPr>
              <a:t> </a:t>
            </a:r>
            <a:r>
              <a:rPr lang="en-US" sz="3700" dirty="0" err="1">
                <a:solidFill>
                  <a:srgbClr val="FFFFFF"/>
                </a:solidFill>
              </a:rPr>
              <a:t>untuk</a:t>
            </a:r>
            <a:r>
              <a:rPr lang="en-US" sz="3700" dirty="0">
                <a:solidFill>
                  <a:srgbClr val="FFFFFF"/>
                </a:solidFill>
              </a:rPr>
              <a:t> </a:t>
            </a:r>
            <a:r>
              <a:rPr lang="en-US" sz="3700" dirty="0" err="1">
                <a:solidFill>
                  <a:srgbClr val="FFFFFF"/>
                </a:solidFill>
              </a:rPr>
              <a:t>bernafas</a:t>
            </a:r>
            <a:r>
              <a:rPr lang="en-US" sz="3700" dirty="0">
                <a:solidFill>
                  <a:srgbClr val="FFFFFF"/>
                </a:solidFill>
              </a:rPr>
              <a:t> </a:t>
            </a:r>
            <a:r>
              <a:rPr lang="en-US" sz="3700" dirty="0" err="1">
                <a:solidFill>
                  <a:srgbClr val="FFFFFF"/>
                </a:solidFill>
              </a:rPr>
              <a:t>dalam-dalam</a:t>
            </a:r>
            <a:r>
              <a:rPr lang="en-US" sz="3700" dirty="0">
                <a:solidFill>
                  <a:srgbClr val="FFFFFF"/>
                </a:solidFill>
              </a:rPr>
              <a:t> </a:t>
            </a:r>
            <a:r>
              <a:rPr lang="en-US" sz="3700" dirty="0" err="1">
                <a:solidFill>
                  <a:srgbClr val="FFFFFF"/>
                </a:solidFill>
              </a:rPr>
              <a:t>sebaik-baiknya</a:t>
            </a:r>
            <a:r>
              <a:rPr lang="en-US" sz="3700" dirty="0">
                <a:solidFill>
                  <a:srgbClr val="FFFFFF"/>
                </a:solidFill>
              </a:rPr>
              <a:t> di </a:t>
            </a:r>
            <a:r>
              <a:rPr lang="en-US" sz="3700" dirty="0" err="1">
                <a:solidFill>
                  <a:srgbClr val="FFFFFF"/>
                </a:solidFill>
              </a:rPr>
              <a:t>luar</a:t>
            </a:r>
            <a:r>
              <a:rPr lang="en-US" sz="3700" dirty="0">
                <a:solidFill>
                  <a:srgbClr val="FFFFFF"/>
                </a:solidFill>
              </a:rPr>
              <a:t> </a:t>
            </a:r>
            <a:r>
              <a:rPr lang="en-US" sz="3700" dirty="0" err="1">
                <a:solidFill>
                  <a:srgbClr val="FFFFFF"/>
                </a:solidFill>
              </a:rPr>
              <a:t>rumah</a:t>
            </a:r>
            <a:r>
              <a:rPr lang="en-US" sz="3700" dirty="0">
                <a:solidFill>
                  <a:srgbClr val="FFFFFF"/>
                </a:solidFill>
              </a:rPr>
              <a:t> </a:t>
            </a:r>
            <a:r>
              <a:rPr lang="en-US" sz="3700" dirty="0" err="1">
                <a:solidFill>
                  <a:srgbClr val="FFFFFF"/>
                </a:solidFill>
              </a:rPr>
              <a:t>dalam</a:t>
            </a:r>
            <a:r>
              <a:rPr lang="en-US" sz="3700" dirty="0">
                <a:solidFill>
                  <a:srgbClr val="FFFFFF"/>
                </a:solidFill>
              </a:rPr>
              <a:t> </a:t>
            </a:r>
            <a:r>
              <a:rPr lang="en-US" sz="3700" dirty="0" err="1">
                <a:solidFill>
                  <a:srgbClr val="FFFFFF"/>
                </a:solidFill>
              </a:rPr>
              <a:t>udara</a:t>
            </a:r>
            <a:r>
              <a:rPr lang="en-US" sz="3700" dirty="0">
                <a:solidFill>
                  <a:srgbClr val="FFFFFF"/>
                </a:solidFill>
              </a:rPr>
              <a:t> yang </a:t>
            </a:r>
            <a:r>
              <a:rPr lang="en-US" sz="3700" dirty="0" err="1">
                <a:solidFill>
                  <a:srgbClr val="FFFFFF"/>
                </a:solidFill>
              </a:rPr>
              <a:t>segar</a:t>
            </a:r>
            <a:r>
              <a:rPr lang="en-US" sz="3700" dirty="0">
                <a:solidFill>
                  <a:srgbClr val="FFFFFF"/>
                </a:solidFill>
              </a:rPr>
              <a:t>.  </a:t>
            </a:r>
            <a:r>
              <a:rPr lang="en-US" sz="3700" dirty="0" err="1">
                <a:solidFill>
                  <a:srgbClr val="FFFFFF"/>
                </a:solidFill>
              </a:rPr>
              <a:t>Ini</a:t>
            </a:r>
            <a:r>
              <a:rPr lang="en-US" sz="3700" dirty="0">
                <a:solidFill>
                  <a:srgbClr val="FFFFFF"/>
                </a:solidFill>
              </a:rPr>
              <a:t> </a:t>
            </a:r>
            <a:r>
              <a:rPr lang="en-US" sz="3700" dirty="0" err="1">
                <a:solidFill>
                  <a:srgbClr val="FFFFFF"/>
                </a:solidFill>
              </a:rPr>
              <a:t>menyegarkan</a:t>
            </a:r>
            <a:r>
              <a:rPr lang="en-US" sz="3700" dirty="0">
                <a:solidFill>
                  <a:srgbClr val="FFFFFF"/>
                </a:solidFill>
              </a:rPr>
              <a:t> </a:t>
            </a:r>
            <a:r>
              <a:rPr lang="en-US" sz="3700" dirty="0" err="1">
                <a:solidFill>
                  <a:srgbClr val="FFFFFF"/>
                </a:solidFill>
              </a:rPr>
              <a:t>fungsi</a:t>
            </a:r>
            <a:r>
              <a:rPr lang="en-US" sz="3700" dirty="0">
                <a:solidFill>
                  <a:srgbClr val="FFFFFF"/>
                </a:solidFill>
              </a:rPr>
              <a:t> </a:t>
            </a:r>
            <a:r>
              <a:rPr lang="en-US" sz="3700" dirty="0" err="1">
                <a:solidFill>
                  <a:srgbClr val="FFFFFF"/>
                </a:solidFill>
              </a:rPr>
              <a:t>badan</a:t>
            </a:r>
            <a:r>
              <a:rPr lang="en-US" sz="3700" dirty="0">
                <a:solidFill>
                  <a:srgbClr val="FFFFFF"/>
                </a:solidFill>
              </a:rPr>
              <a:t> </a:t>
            </a:r>
            <a:r>
              <a:rPr lang="en-US" sz="3700" dirty="0" err="1">
                <a:solidFill>
                  <a:srgbClr val="FFFFFF"/>
                </a:solidFill>
              </a:rPr>
              <a:t>dan</a:t>
            </a:r>
            <a:r>
              <a:rPr lang="en-US" sz="3700" dirty="0">
                <a:solidFill>
                  <a:srgbClr val="FFFFFF"/>
                </a:solidFill>
              </a:rPr>
              <a:t> </a:t>
            </a:r>
            <a:r>
              <a:rPr lang="en-US" sz="3700" dirty="0" err="1">
                <a:solidFill>
                  <a:srgbClr val="FFFFFF"/>
                </a:solidFill>
              </a:rPr>
              <a:t>otak</a:t>
            </a:r>
            <a:r>
              <a:rPr lang="en-US" sz="3700" dirty="0">
                <a:solidFill>
                  <a:srgbClr val="FFFFFF"/>
                </a:solidFill>
              </a:rPr>
              <a:t>.</a:t>
            </a: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488068"/>
            <a:ext cx="12192000" cy="1379505"/>
          </a:xfrm>
          <a:prstGeom prst="rect">
            <a:avLst/>
          </a:prstGeom>
          <a:ln>
            <a:noFill/>
          </a:ln>
          <a:effectLst>
            <a:outerShdw blurRad="203200" dist="101600" dir="121200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412AFB-F6AE-4651-8104-CD879B561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6811" y="5752653"/>
            <a:ext cx="10931212" cy="8503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FEF22F5-7D1E-8822-5EC9-24EA77C515B5}"/>
              </a:ext>
            </a:extLst>
          </p:cNvPr>
          <p:cNvSpPr/>
          <p:nvPr/>
        </p:nvSpPr>
        <p:spPr>
          <a:xfrm>
            <a:off x="10790303" y="5629195"/>
            <a:ext cx="1030941" cy="10130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8" name="Picture 7" descr="A heart shaped sign with words&#10;&#10;Description automatically generated">
            <a:extLst>
              <a:ext uri="{FF2B5EF4-FFF2-40B4-BE49-F238E27FC236}">
                <a16:creationId xmlns:a16="http://schemas.microsoft.com/office/drawing/2014/main" id="{A2012C77-9A4F-9B16-454D-F7E54816A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525" y="5636542"/>
            <a:ext cx="1010266" cy="101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96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FF3DB-50E5-4997-B454-69B2EBA9C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MY" dirty="0"/>
            </a:br>
            <a:r>
              <a:rPr lang="en-MY" dirty="0" err="1"/>
              <a:t>Udara</a:t>
            </a:r>
            <a:r>
              <a:rPr lang="en-MY" dirty="0"/>
              <a:t> yang </a:t>
            </a:r>
            <a:r>
              <a:rPr lang="en-MY" dirty="0" err="1"/>
              <a:t>segar</a:t>
            </a:r>
            <a:r>
              <a:rPr lang="en-MY" dirty="0"/>
              <a:t> </a:t>
            </a:r>
            <a:r>
              <a:rPr lang="en-MY" dirty="0" err="1"/>
              <a:t>dan</a:t>
            </a:r>
            <a:r>
              <a:rPr lang="en-MY" dirty="0"/>
              <a:t> </a:t>
            </a:r>
            <a:r>
              <a:rPr lang="en-MY" dirty="0" err="1"/>
              <a:t>bersih</a:t>
            </a:r>
            <a:r>
              <a:rPr lang="en-MY" dirty="0"/>
              <a:t> </a:t>
            </a:r>
            <a:r>
              <a:rPr lang="en-MY" dirty="0" err="1"/>
              <a:t>adalah</a:t>
            </a:r>
            <a:r>
              <a:rPr lang="en-MY" dirty="0"/>
              <a:t> </a:t>
            </a:r>
            <a:r>
              <a:rPr lang="en-MY" dirty="0" err="1"/>
              <a:t>satu</a:t>
            </a:r>
            <a:r>
              <a:rPr lang="en-MY" dirty="0"/>
              <a:t> </a:t>
            </a:r>
            <a:r>
              <a:rPr lang="en-MY" dirty="0" err="1"/>
              <a:t>lagi</a:t>
            </a:r>
            <a:r>
              <a:rPr lang="en-MY" dirty="0"/>
              <a:t> </a:t>
            </a:r>
            <a:r>
              <a:rPr lang="en-MY" dirty="0" err="1"/>
              <a:t>anugerah</a:t>
            </a:r>
            <a:r>
              <a:rPr lang="en-MY" dirty="0"/>
              <a:t> </a:t>
            </a:r>
            <a:r>
              <a:rPr lang="en-MY" dirty="0" err="1"/>
              <a:t>Tuhan</a:t>
            </a:r>
            <a:r>
              <a:rPr lang="en-MY" dirty="0"/>
              <a:t> yang </a:t>
            </a:r>
            <a:r>
              <a:rPr lang="en-MY" dirty="0" err="1"/>
              <a:t>tidak</a:t>
            </a:r>
            <a:r>
              <a:rPr lang="en-MY" dirty="0"/>
              <a:t> </a:t>
            </a:r>
            <a:r>
              <a:rPr lang="en-MY" dirty="0" err="1"/>
              <a:t>ternilai</a:t>
            </a:r>
            <a:r>
              <a:rPr lang="en-MY" dirty="0"/>
              <a:t> </a:t>
            </a:r>
            <a:r>
              <a:rPr lang="en-MY" dirty="0" err="1"/>
              <a:t>kepada</a:t>
            </a:r>
            <a:r>
              <a:rPr lang="en-MY" dirty="0"/>
              <a:t> </a:t>
            </a:r>
            <a:r>
              <a:rPr lang="en-MY" dirty="0" err="1"/>
              <a:t>manusia</a:t>
            </a:r>
            <a:r>
              <a:rPr lang="en-MY" dirty="0"/>
              <a:t>. </a:t>
            </a:r>
            <a:r>
              <a:rPr lang="en-MY" dirty="0" err="1"/>
              <a:t>Ia</a:t>
            </a:r>
            <a:r>
              <a:rPr lang="en-MY" dirty="0"/>
              <a:t> </a:t>
            </a:r>
            <a:r>
              <a:rPr lang="en-MY" dirty="0" err="1"/>
              <a:t>percuma</a:t>
            </a:r>
            <a:r>
              <a:rPr lang="en-MY" dirty="0"/>
              <a:t> </a:t>
            </a:r>
            <a:r>
              <a:rPr lang="en-MY" dirty="0" err="1"/>
              <a:t>dan</a:t>
            </a:r>
            <a:r>
              <a:rPr lang="en-MY" dirty="0"/>
              <a:t> </a:t>
            </a:r>
            <a:r>
              <a:rPr lang="en-MY" dirty="0" err="1"/>
              <a:t>terpulang</a:t>
            </a:r>
            <a:r>
              <a:rPr lang="en-MY" dirty="0"/>
              <a:t> </a:t>
            </a:r>
            <a:r>
              <a:rPr lang="en-MY" dirty="0" err="1"/>
              <a:t>kepada</a:t>
            </a:r>
            <a:r>
              <a:rPr lang="en-MY" dirty="0"/>
              <a:t> </a:t>
            </a:r>
            <a:r>
              <a:rPr lang="en-MY" dirty="0" err="1"/>
              <a:t>kita</a:t>
            </a:r>
            <a:r>
              <a:rPr lang="en-MY" dirty="0"/>
              <a:t> </a:t>
            </a:r>
            <a:r>
              <a:rPr lang="en-MY" dirty="0" err="1"/>
              <a:t>untuk</a:t>
            </a:r>
            <a:r>
              <a:rPr lang="en-MY" dirty="0"/>
              <a:t> </a:t>
            </a:r>
            <a:r>
              <a:rPr lang="en-MY" dirty="0" err="1"/>
              <a:t>mengambilnya</a:t>
            </a:r>
            <a:r>
              <a:rPr lang="en-MY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BABF8-4AB4-4F6C-A992-735CE76E2D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4569A13-2C78-E11B-B810-277A6AA06D52}"/>
              </a:ext>
            </a:extLst>
          </p:cNvPr>
          <p:cNvSpPr/>
          <p:nvPr/>
        </p:nvSpPr>
        <p:spPr>
          <a:xfrm>
            <a:off x="10790303" y="5629195"/>
            <a:ext cx="1030941" cy="10130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7" name="Picture 6" descr="A heart shaped sign with words&#10;&#10;Description automatically generated">
            <a:extLst>
              <a:ext uri="{FF2B5EF4-FFF2-40B4-BE49-F238E27FC236}">
                <a16:creationId xmlns:a16="http://schemas.microsoft.com/office/drawing/2014/main" id="{0FAC7FE2-7DE5-BA8A-F278-E2961C322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525" y="5636542"/>
            <a:ext cx="1010266" cy="101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64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15CCA89-5F91-DCED-C5CE-E059BE30761D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21794787"/>
              </p:ext>
            </p:extLst>
          </p:nvPr>
        </p:nvGraphicFramePr>
        <p:xfrm>
          <a:off x="0" y="3017838"/>
          <a:ext cx="10377488" cy="3209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Title 20">
            <a:extLst>
              <a:ext uri="{FF2B5EF4-FFF2-40B4-BE49-F238E27FC236}">
                <a16:creationId xmlns:a16="http://schemas.microsoft.com/office/drawing/2014/main" id="{0EBD8632-D3A6-49D6-9D7E-02C06C10C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73978"/>
            <a:ext cx="10515600" cy="2852737"/>
          </a:xfrm>
        </p:spPr>
        <p:txBody>
          <a:bodyPr/>
          <a:lstStyle/>
          <a:p>
            <a:r>
              <a:rPr lang="en-MY" dirty="0" err="1"/>
              <a:t>Anda</a:t>
            </a:r>
            <a:r>
              <a:rPr lang="en-MY" dirty="0"/>
              <a:t> </a:t>
            </a:r>
            <a:r>
              <a:rPr lang="en-MY" dirty="0" err="1"/>
              <a:t>boleh</a:t>
            </a:r>
            <a:r>
              <a:rPr lang="en-MY" dirty="0"/>
              <a:t> </a:t>
            </a:r>
            <a:r>
              <a:rPr lang="en-MY" dirty="0" err="1"/>
              <a:t>hidup</a:t>
            </a:r>
            <a:r>
              <a:rPr lang="en-MY" dirty="0"/>
              <a:t>…</a:t>
            </a: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665E9546-56BA-B638-FBD2-1A322D192DF1}"/>
              </a:ext>
            </a:extLst>
          </p:cNvPr>
          <p:cNvSpPr/>
          <p:nvPr/>
        </p:nvSpPr>
        <p:spPr>
          <a:xfrm>
            <a:off x="10790303" y="5629195"/>
            <a:ext cx="1030941" cy="10130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04" name="Picture 103" descr="A heart shaped sign with words&#10;&#10;Description automatically generated">
            <a:extLst>
              <a:ext uri="{FF2B5EF4-FFF2-40B4-BE49-F238E27FC236}">
                <a16:creationId xmlns:a16="http://schemas.microsoft.com/office/drawing/2014/main" id="{8D9F756B-51C6-D501-854A-95B5B47DE4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5525" y="5636542"/>
            <a:ext cx="1010266" cy="101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55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82018E0-2A13-41C3-AFAC-EB2E40B9C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231410" cy="35420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8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en-US" sz="8100" dirty="0" err="1"/>
              <a:t>Apabila</a:t>
            </a:r>
            <a:r>
              <a:rPr lang="en-US" sz="8100" dirty="0"/>
              <a:t> </a:t>
            </a:r>
            <a:r>
              <a:rPr lang="en-US" sz="8100" dirty="0" err="1"/>
              <a:t>anda</a:t>
            </a:r>
            <a:r>
              <a:rPr lang="en-US" sz="8100" dirty="0"/>
              <a:t> </a:t>
            </a:r>
            <a:r>
              <a:rPr lang="en-US" sz="8100" dirty="0" err="1"/>
              <a:t>tidak</a:t>
            </a:r>
            <a:r>
              <a:rPr lang="en-US" sz="8100" dirty="0"/>
              <a:t> </a:t>
            </a:r>
            <a:r>
              <a:rPr lang="en-US" sz="8100" dirty="0" err="1"/>
              <a:t>boleh</a:t>
            </a:r>
            <a:r>
              <a:rPr lang="en-US" sz="8100" dirty="0"/>
              <a:t> </a:t>
            </a:r>
            <a:r>
              <a:rPr lang="en-US" sz="8100" dirty="0" err="1"/>
              <a:t>bernafas</a:t>
            </a:r>
            <a:r>
              <a:rPr lang="en-US" sz="8100" dirty="0"/>
              <a:t>, </a:t>
            </a:r>
            <a:r>
              <a:rPr lang="en-US" sz="8100" dirty="0" err="1"/>
              <a:t>semua</a:t>
            </a:r>
            <a:r>
              <a:rPr lang="en-US" sz="8100" dirty="0"/>
              <a:t> yang lain </a:t>
            </a:r>
            <a:r>
              <a:rPr lang="en-US" sz="8100" dirty="0" err="1"/>
              <a:t>tidak</a:t>
            </a:r>
            <a:r>
              <a:rPr lang="en-US" sz="8100" dirty="0"/>
              <a:t> </a:t>
            </a:r>
            <a:r>
              <a:rPr lang="en-US" sz="8100" dirty="0" err="1"/>
              <a:t>bererti</a:t>
            </a:r>
            <a:r>
              <a:rPr lang="en-US" sz="8100" dirty="0"/>
              <a:t>.”</a:t>
            </a:r>
            <a:endParaRPr lang="en-US" sz="8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317496-4970-474D-8546-7F2168C09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5241" y="4582814"/>
            <a:ext cx="7132335" cy="13126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-Slogan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dari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Persatuan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Kanser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Paru-paru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Amerika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AF3BA47-D36D-5B94-A72B-7128F9F861D8}"/>
              </a:ext>
            </a:extLst>
          </p:cNvPr>
          <p:cNvSpPr/>
          <p:nvPr/>
        </p:nvSpPr>
        <p:spPr>
          <a:xfrm>
            <a:off x="10790303" y="5629195"/>
            <a:ext cx="1030941" cy="10130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5" name="Picture 14" descr="A heart shaped sign with words&#10;&#10;Description automatically generated">
            <a:extLst>
              <a:ext uri="{FF2B5EF4-FFF2-40B4-BE49-F238E27FC236}">
                <a16:creationId xmlns:a16="http://schemas.microsoft.com/office/drawing/2014/main" id="{6457F9C1-E7D4-F251-36E0-FFC4854D0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525" y="5636542"/>
            <a:ext cx="1010266" cy="101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98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62E0D-42A0-4A64-A2AC-5C2A7A709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 err="1"/>
              <a:t>Berapa</a:t>
            </a:r>
            <a:r>
              <a:rPr lang="en-MY" dirty="0"/>
              <a:t> lama </a:t>
            </a:r>
            <a:r>
              <a:rPr lang="en-MY" dirty="0" err="1"/>
              <a:t>anda</a:t>
            </a:r>
            <a:r>
              <a:rPr lang="en-MY" dirty="0"/>
              <a:t> </a:t>
            </a:r>
            <a:r>
              <a:rPr lang="en-MY" dirty="0" err="1"/>
              <a:t>boleh</a:t>
            </a:r>
            <a:r>
              <a:rPr lang="en-MY" dirty="0"/>
              <a:t> </a:t>
            </a:r>
            <a:r>
              <a:rPr lang="en-MY" dirty="0" err="1"/>
              <a:t>menahan</a:t>
            </a:r>
            <a:r>
              <a:rPr lang="en-MY" dirty="0"/>
              <a:t> </a:t>
            </a:r>
            <a:r>
              <a:rPr lang="en-MY" dirty="0" err="1"/>
              <a:t>nafas</a:t>
            </a:r>
            <a:r>
              <a:rPr lang="en-MY" dirty="0"/>
              <a:t> </a:t>
            </a:r>
            <a:r>
              <a:rPr lang="en-MY" dirty="0" err="1"/>
              <a:t>anda</a:t>
            </a:r>
            <a:r>
              <a:rPr lang="en-MY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C6778-0352-421C-8AE6-200FEB74B2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BF56AB-C6BA-749A-235B-F9CA20D6AB1C}"/>
              </a:ext>
            </a:extLst>
          </p:cNvPr>
          <p:cNvSpPr/>
          <p:nvPr/>
        </p:nvSpPr>
        <p:spPr>
          <a:xfrm>
            <a:off x="10790303" y="5629195"/>
            <a:ext cx="1030941" cy="10130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3" name="Picture 12" descr="A heart shaped sign with words&#10;&#10;Description automatically generated">
            <a:extLst>
              <a:ext uri="{FF2B5EF4-FFF2-40B4-BE49-F238E27FC236}">
                <a16:creationId xmlns:a16="http://schemas.microsoft.com/office/drawing/2014/main" id="{3687396B-24A1-B336-A973-7BDC74D6B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525" y="5636542"/>
            <a:ext cx="1010266" cy="101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84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Molecules">
            <a:extLst>
              <a:ext uri="{FF2B5EF4-FFF2-40B4-BE49-F238E27FC236}">
                <a16:creationId xmlns:a16="http://schemas.microsoft.com/office/drawing/2014/main" id="{2E7557E0-D3CC-E2B5-51AA-78F6450AD9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04" r="15137" b="-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AAEBCD-DC90-4A3E-9DA5-038C52DF0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 fontScale="90000"/>
          </a:bodyPr>
          <a:lstStyle/>
          <a:p>
            <a:r>
              <a:rPr lang="en-MY" sz="4000" dirty="0" err="1"/>
              <a:t>Udara</a:t>
            </a:r>
            <a:r>
              <a:rPr lang="en-MY" sz="4000" dirty="0"/>
              <a:t> Segar </a:t>
            </a:r>
            <a:r>
              <a:rPr lang="en-MY" sz="4000" dirty="0" err="1"/>
              <a:t>ialah</a:t>
            </a:r>
            <a:r>
              <a:rPr lang="en-MY" sz="4000" dirty="0"/>
              <a:t> </a:t>
            </a:r>
            <a:r>
              <a:rPr lang="en-MY" sz="4000" dirty="0" err="1"/>
              <a:t>campuran</a:t>
            </a:r>
            <a:r>
              <a:rPr lang="en-MY" sz="4000" dirty="0"/>
              <a:t> yang SANGAT </a:t>
            </a:r>
            <a:r>
              <a:rPr lang="en-MY" sz="4000" dirty="0" err="1"/>
              <a:t>seimbang</a:t>
            </a:r>
            <a:endParaRPr lang="en-MY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95251-385C-4C82-923A-175095A8D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7428" y="2285999"/>
            <a:ext cx="5247340" cy="3496878"/>
          </a:xfrm>
        </p:spPr>
        <p:txBody>
          <a:bodyPr anchor="ctr">
            <a:normAutofit/>
          </a:bodyPr>
          <a:lstStyle/>
          <a:p>
            <a:r>
              <a:rPr lang="en-MY" dirty="0"/>
              <a:t>78% Nitrogen</a:t>
            </a:r>
          </a:p>
          <a:p>
            <a:r>
              <a:rPr lang="en-MY" dirty="0"/>
              <a:t>21% </a:t>
            </a:r>
            <a:r>
              <a:rPr lang="en-MY" dirty="0" err="1"/>
              <a:t>Oksigen</a:t>
            </a:r>
            <a:endParaRPr lang="en-MY" dirty="0"/>
          </a:p>
          <a:p>
            <a:r>
              <a:rPr lang="en-MY" dirty="0"/>
              <a:t>1%  Gas-gas lain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125F00A-F503-45A0-D189-189EF6B740B2}"/>
              </a:ext>
            </a:extLst>
          </p:cNvPr>
          <p:cNvSpPr/>
          <p:nvPr/>
        </p:nvSpPr>
        <p:spPr>
          <a:xfrm>
            <a:off x="10790303" y="5629195"/>
            <a:ext cx="1030941" cy="10130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3" name="Picture 12" descr="A heart shaped sign with words&#10;&#10;Description automatically generated">
            <a:extLst>
              <a:ext uri="{FF2B5EF4-FFF2-40B4-BE49-F238E27FC236}">
                <a16:creationId xmlns:a16="http://schemas.microsoft.com/office/drawing/2014/main" id="{F0F386E4-9987-DB1B-61CF-7D7A423DB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525" y="5636542"/>
            <a:ext cx="1010266" cy="101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30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7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field of grass with a mountain in the background at sunset">
            <a:extLst>
              <a:ext uri="{FF2B5EF4-FFF2-40B4-BE49-F238E27FC236}">
                <a16:creationId xmlns:a16="http://schemas.microsoft.com/office/drawing/2014/main" id="{14A9AABA-9882-4717-3D2B-F972B36C60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19" r="9241" b="-1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8" name="Freeform: Shape 19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D4B49D-7FF1-48B7-93F5-F40703C21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anchor="ctr">
            <a:normAutofit/>
          </a:bodyPr>
          <a:lstStyle/>
          <a:p>
            <a:r>
              <a:rPr lang="en-MY" sz="3400" dirty="0" err="1"/>
              <a:t>Apa</a:t>
            </a:r>
            <a:r>
              <a:rPr lang="en-MY" sz="3400" dirty="0"/>
              <a:t> yang </a:t>
            </a:r>
            <a:r>
              <a:rPr lang="en-MY" sz="3400" dirty="0" err="1"/>
              <a:t>Membuat</a:t>
            </a:r>
            <a:r>
              <a:rPr lang="en-MY" sz="3400" dirty="0"/>
              <a:t> </a:t>
            </a:r>
            <a:r>
              <a:rPr lang="en-MY" sz="3400" dirty="0" err="1"/>
              <a:t>Udara</a:t>
            </a:r>
            <a:r>
              <a:rPr lang="en-MY" sz="3400" dirty="0"/>
              <a:t> Segar </a:t>
            </a:r>
            <a:r>
              <a:rPr lang="en-MY" sz="3400" dirty="0" err="1"/>
              <a:t>Menjadi</a:t>
            </a:r>
            <a:r>
              <a:rPr lang="en-MY" sz="3400" dirty="0"/>
              <a:t> 'Segar?”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C846F-6E91-4F19-8C22-5351E654F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anchor="t">
            <a:normAutofit/>
          </a:bodyPr>
          <a:lstStyle/>
          <a:p>
            <a:r>
              <a:rPr lang="en-MY" sz="2000" dirty="0" err="1"/>
              <a:t>Udara</a:t>
            </a:r>
            <a:r>
              <a:rPr lang="en-MY" sz="2000" dirty="0"/>
              <a:t> </a:t>
            </a:r>
            <a:r>
              <a:rPr lang="en-MY" sz="2000" dirty="0" err="1"/>
              <a:t>segar</a:t>
            </a:r>
            <a:r>
              <a:rPr lang="en-MY" sz="2000" dirty="0"/>
              <a:t> </a:t>
            </a:r>
            <a:r>
              <a:rPr lang="en-MY" sz="2000" dirty="0" err="1"/>
              <a:t>berkualiti</a:t>
            </a:r>
            <a:r>
              <a:rPr lang="en-MY" sz="2000" dirty="0"/>
              <a:t> </a:t>
            </a:r>
            <a:r>
              <a:rPr lang="en-MY" sz="2000" dirty="0" err="1"/>
              <a:t>tinggi</a:t>
            </a:r>
            <a:r>
              <a:rPr lang="en-MY" sz="2000" dirty="0"/>
              <a:t> </a:t>
            </a:r>
            <a:r>
              <a:rPr lang="en-MY" sz="2000" dirty="0" err="1"/>
              <a:t>dianggap</a:t>
            </a:r>
            <a:r>
              <a:rPr lang="en-MY" sz="2000" dirty="0"/>
              <a:t> "</a:t>
            </a:r>
            <a:r>
              <a:rPr lang="en-MY" sz="2000" dirty="0" err="1"/>
              <a:t>berelektrik</a:t>
            </a:r>
            <a:r>
              <a:rPr lang="en-MY" sz="2000" dirty="0"/>
              <a:t>”, </a:t>
            </a:r>
            <a:r>
              <a:rPr lang="en-MY" sz="2000" dirty="0" err="1"/>
              <a:t>bermakna</a:t>
            </a:r>
            <a:r>
              <a:rPr lang="en-MY" sz="2000" dirty="0"/>
              <a:t> </a:t>
            </a:r>
            <a:r>
              <a:rPr lang="en-MY" sz="2000" dirty="0" err="1"/>
              <a:t>ia</a:t>
            </a:r>
            <a:r>
              <a:rPr lang="en-MY" sz="2000" dirty="0"/>
              <a:t> </a:t>
            </a:r>
            <a:r>
              <a:rPr lang="en-MY" sz="2000" dirty="0" err="1"/>
              <a:t>bercas</a:t>
            </a:r>
            <a:r>
              <a:rPr lang="en-MY" sz="2000" dirty="0"/>
              <a:t> </a:t>
            </a:r>
            <a:r>
              <a:rPr lang="en-MY" sz="2000" dirty="0" err="1"/>
              <a:t>negatif</a:t>
            </a:r>
            <a:r>
              <a:rPr lang="en-MY" sz="2000" dirty="0"/>
              <a:t>.</a:t>
            </a:r>
          </a:p>
          <a:p>
            <a:r>
              <a:rPr lang="en-MY" sz="2000" dirty="0" err="1"/>
              <a:t>Ia</a:t>
            </a:r>
            <a:r>
              <a:rPr lang="en-MY" sz="2000" dirty="0"/>
              <a:t> </a:t>
            </a:r>
            <a:r>
              <a:rPr lang="en-MY" sz="2000" dirty="0" err="1"/>
              <a:t>murni</a:t>
            </a:r>
            <a:r>
              <a:rPr lang="en-MY" sz="2000" dirty="0"/>
              <a:t> </a:t>
            </a:r>
            <a:r>
              <a:rPr lang="en-MY" sz="2000" dirty="0" err="1"/>
              <a:t>dan</a:t>
            </a:r>
            <a:r>
              <a:rPr lang="en-MY" sz="2000" dirty="0"/>
              <a:t> </a:t>
            </a:r>
            <a:r>
              <a:rPr lang="en-MY" sz="2000" dirty="0" err="1"/>
              <a:t>bersih</a:t>
            </a:r>
            <a:r>
              <a:rPr lang="en-MY" sz="2000" dirty="0"/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B6ED5D4-28BD-6102-A87D-78A87C52FE81}"/>
              </a:ext>
            </a:extLst>
          </p:cNvPr>
          <p:cNvSpPr/>
          <p:nvPr/>
        </p:nvSpPr>
        <p:spPr>
          <a:xfrm>
            <a:off x="10790303" y="5629195"/>
            <a:ext cx="1030941" cy="10130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2" name="Picture 11" descr="A heart shaped sign with words&#10;&#10;Description automatically generated">
            <a:extLst>
              <a:ext uri="{FF2B5EF4-FFF2-40B4-BE49-F238E27FC236}">
                <a16:creationId xmlns:a16="http://schemas.microsoft.com/office/drawing/2014/main" id="{69C89DAA-DE5C-8F70-3382-AF8414144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525" y="5636542"/>
            <a:ext cx="1010266" cy="101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4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4BC297-B4F2-44C4-8C22-6FF0B14C7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en-MY" sz="5400" dirty="0" err="1"/>
              <a:t>Faedah</a:t>
            </a:r>
            <a:r>
              <a:rPr lang="en-MY" sz="5400" dirty="0"/>
              <a:t> </a:t>
            </a:r>
            <a:r>
              <a:rPr lang="en-MY" sz="5400" dirty="0" err="1"/>
              <a:t>Udara</a:t>
            </a:r>
            <a:r>
              <a:rPr lang="en-MY" sz="5400" dirty="0"/>
              <a:t> </a:t>
            </a:r>
            <a:r>
              <a:rPr lang="en-MY" sz="5400" dirty="0" err="1"/>
              <a:t>Murni</a:t>
            </a:r>
            <a:r>
              <a:rPr lang="en-MY" sz="5400" dirty="0"/>
              <a:t> </a:t>
            </a:r>
            <a:r>
              <a:rPr lang="en-MY" sz="5400" dirty="0" err="1"/>
              <a:t>dan</a:t>
            </a:r>
            <a:r>
              <a:rPr lang="en-MY" sz="5400" dirty="0"/>
              <a:t> Segar 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24F4F-FCFE-4A89-BFF1-A59931E68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659" y="2635670"/>
            <a:ext cx="5037389" cy="4310471"/>
          </a:xfrm>
        </p:spPr>
        <p:txBody>
          <a:bodyPr>
            <a:normAutofit/>
          </a:bodyPr>
          <a:lstStyle/>
          <a:p>
            <a:r>
              <a:rPr lang="en-US" sz="1800" dirty="0" err="1"/>
              <a:t>Ia</a:t>
            </a:r>
            <a:r>
              <a:rPr lang="en-US" sz="1800" dirty="0"/>
              <a:t> </a:t>
            </a:r>
            <a:r>
              <a:rPr lang="en-US" sz="1800" dirty="0" err="1"/>
              <a:t>meningkatkan</a:t>
            </a:r>
            <a:r>
              <a:rPr lang="en-US" sz="1800" dirty="0"/>
              <a:t> rasa </a:t>
            </a:r>
            <a:r>
              <a:rPr lang="en-US" sz="1800" dirty="0" err="1"/>
              <a:t>kesejahteraan</a:t>
            </a:r>
            <a:r>
              <a:rPr lang="en-US" sz="1800" dirty="0"/>
              <a:t>.</a:t>
            </a:r>
          </a:p>
          <a:p>
            <a:r>
              <a:rPr lang="en-US" sz="1800" dirty="0" err="1"/>
              <a:t>Meningkatkan</a:t>
            </a:r>
            <a:r>
              <a:rPr lang="en-US" sz="1800" dirty="0"/>
              <a:t> </a:t>
            </a:r>
            <a:r>
              <a:rPr lang="en-US" sz="1800" dirty="0" err="1"/>
              <a:t>kadar</a:t>
            </a:r>
            <a:r>
              <a:rPr lang="en-US" sz="1800" dirty="0"/>
              <a:t> </a:t>
            </a:r>
            <a:r>
              <a:rPr lang="en-US" sz="1800" dirty="0" err="1"/>
              <a:t>dan</a:t>
            </a:r>
            <a:r>
              <a:rPr lang="en-US" sz="1800" dirty="0"/>
              <a:t> </a:t>
            </a:r>
            <a:r>
              <a:rPr lang="en-US" sz="1800" dirty="0" err="1"/>
              <a:t>kualiti</a:t>
            </a:r>
            <a:r>
              <a:rPr lang="en-US" sz="1800" dirty="0"/>
              <a:t> </a:t>
            </a:r>
            <a:r>
              <a:rPr lang="en-US" sz="1800" dirty="0" err="1"/>
              <a:t>pertumbuhan</a:t>
            </a:r>
            <a:r>
              <a:rPr lang="en-US" sz="1800" dirty="0"/>
              <a:t> </a:t>
            </a:r>
            <a:r>
              <a:rPr lang="en-US" sz="1800" dirty="0" err="1"/>
              <a:t>tumbuhan</a:t>
            </a:r>
            <a:r>
              <a:rPr lang="en-US" sz="1800" dirty="0"/>
              <a:t> </a:t>
            </a:r>
            <a:r>
              <a:rPr lang="en-US" sz="1800" dirty="0" err="1"/>
              <a:t>dan</a:t>
            </a:r>
            <a:r>
              <a:rPr lang="en-US" sz="1800" dirty="0"/>
              <a:t> </a:t>
            </a:r>
            <a:r>
              <a:rPr lang="en-US" sz="1800" dirty="0" err="1"/>
              <a:t>haiwan</a:t>
            </a:r>
            <a:r>
              <a:rPr lang="en-US" sz="1800" dirty="0"/>
              <a:t>.</a:t>
            </a:r>
          </a:p>
          <a:p>
            <a:r>
              <a:rPr lang="en-US" sz="1800" dirty="0" err="1"/>
              <a:t>Ia</a:t>
            </a:r>
            <a:r>
              <a:rPr lang="en-US" sz="1800" dirty="0"/>
              <a:t> </a:t>
            </a:r>
            <a:r>
              <a:rPr lang="en-US" sz="1800" dirty="0" err="1"/>
              <a:t>membantu</a:t>
            </a:r>
            <a:r>
              <a:rPr lang="en-US" sz="1800" dirty="0"/>
              <a:t> </a:t>
            </a:r>
            <a:r>
              <a:rPr lang="en-US" sz="1800" dirty="0" err="1"/>
              <a:t>dalam</a:t>
            </a:r>
            <a:r>
              <a:rPr lang="en-US" sz="1800" dirty="0"/>
              <a:t> </a:t>
            </a:r>
            <a:r>
              <a:rPr lang="en-US" sz="1800" dirty="0" err="1"/>
              <a:t>beristirehat</a:t>
            </a:r>
            <a:r>
              <a:rPr lang="en-US" sz="1800" dirty="0"/>
              <a:t> </a:t>
            </a:r>
            <a:r>
              <a:rPr lang="en-US" sz="1800" dirty="0" err="1"/>
              <a:t>dengan</a:t>
            </a:r>
            <a:r>
              <a:rPr lang="en-US" sz="1800" dirty="0"/>
              <a:t> </a:t>
            </a:r>
            <a:r>
              <a:rPr lang="en-US" sz="1800" dirty="0" err="1"/>
              <a:t>itu</a:t>
            </a:r>
            <a:r>
              <a:rPr lang="en-US" sz="1800" dirty="0"/>
              <a:t>, </a:t>
            </a:r>
            <a:r>
              <a:rPr lang="en-US" sz="1800" dirty="0" err="1"/>
              <a:t>mengurangkan</a:t>
            </a:r>
            <a:r>
              <a:rPr lang="en-US" sz="1800" dirty="0"/>
              <a:t> </a:t>
            </a:r>
            <a:r>
              <a:rPr lang="en-US" sz="1800" dirty="0" err="1"/>
              <a:t>kebimbangan</a:t>
            </a:r>
            <a:r>
              <a:rPr lang="en-US" sz="1800" dirty="0"/>
              <a:t>.</a:t>
            </a:r>
          </a:p>
          <a:p>
            <a:r>
              <a:rPr lang="en-US" sz="1800" dirty="0" err="1"/>
              <a:t>Memperbaiki</a:t>
            </a:r>
            <a:r>
              <a:rPr lang="en-US" sz="1800" dirty="0"/>
              <a:t> </a:t>
            </a:r>
            <a:r>
              <a:rPr lang="en-US" sz="1800" dirty="0" err="1"/>
              <a:t>fungsi</a:t>
            </a:r>
            <a:r>
              <a:rPr lang="en-US" sz="1800" dirty="0"/>
              <a:t> </a:t>
            </a:r>
            <a:r>
              <a:rPr lang="en-US" sz="1800" dirty="0" err="1"/>
              <a:t>silia</a:t>
            </a:r>
            <a:r>
              <a:rPr lang="en-US" sz="1800" dirty="0"/>
              <a:t> </a:t>
            </a:r>
            <a:r>
              <a:rPr lang="en-US" sz="1800" dirty="0" err="1"/>
              <a:t>pelindung</a:t>
            </a:r>
            <a:r>
              <a:rPr lang="en-US" sz="1800" dirty="0"/>
              <a:t> </a:t>
            </a:r>
            <a:r>
              <a:rPr lang="en-US" sz="1800" dirty="0" err="1"/>
              <a:t>paru-paru</a:t>
            </a:r>
            <a:r>
              <a:rPr lang="en-US" sz="1800" dirty="0"/>
              <a:t>.</a:t>
            </a:r>
          </a:p>
          <a:p>
            <a:r>
              <a:rPr lang="en-US" sz="1800" dirty="0" err="1"/>
              <a:t>Menurunkan</a:t>
            </a:r>
            <a:r>
              <a:rPr lang="en-US" sz="1800" dirty="0"/>
              <a:t> </a:t>
            </a:r>
            <a:r>
              <a:rPr lang="en-US" sz="1800" dirty="0" err="1"/>
              <a:t>kadar</a:t>
            </a:r>
            <a:r>
              <a:rPr lang="en-US" sz="1800" dirty="0"/>
              <a:t> </a:t>
            </a:r>
            <a:r>
              <a:rPr lang="en-US" sz="1800" dirty="0" err="1"/>
              <a:t>denyutan</a:t>
            </a:r>
            <a:r>
              <a:rPr lang="en-US" sz="1800" dirty="0"/>
              <a:t> </a:t>
            </a:r>
            <a:r>
              <a:rPr lang="en-US" sz="1800" dirty="0" err="1"/>
              <a:t>jantung</a:t>
            </a:r>
            <a:r>
              <a:rPr lang="en-US" sz="1800" dirty="0"/>
              <a:t> </a:t>
            </a:r>
            <a:r>
              <a:rPr lang="en-US" sz="1800" dirty="0" err="1"/>
              <a:t>ketika</a:t>
            </a:r>
            <a:r>
              <a:rPr lang="en-US" sz="1800" dirty="0"/>
              <a:t> </a:t>
            </a:r>
            <a:r>
              <a:rPr lang="en-US" sz="1800" dirty="0" err="1"/>
              <a:t>berehat</a:t>
            </a:r>
            <a:r>
              <a:rPr lang="en-US" sz="1800" dirty="0"/>
              <a:t>.</a:t>
            </a:r>
          </a:p>
          <a:p>
            <a:r>
              <a:rPr lang="en-US" sz="1800" dirty="0" err="1"/>
              <a:t>Mengurangkan</a:t>
            </a:r>
            <a:r>
              <a:rPr lang="en-US" sz="1800" dirty="0"/>
              <a:t> </a:t>
            </a:r>
            <a:r>
              <a:rPr lang="en-US" sz="1800" dirty="0" err="1"/>
              <a:t>kelangsungan</a:t>
            </a:r>
            <a:r>
              <a:rPr lang="en-US" sz="1800" dirty="0"/>
              <a:t> </a:t>
            </a:r>
            <a:r>
              <a:rPr lang="en-US" sz="1800" dirty="0" err="1"/>
              <a:t>hidup</a:t>
            </a:r>
            <a:r>
              <a:rPr lang="en-US" sz="1800" dirty="0"/>
              <a:t> </a:t>
            </a:r>
            <a:r>
              <a:rPr lang="en-US" sz="1800" dirty="0" err="1"/>
              <a:t>bakteria</a:t>
            </a:r>
            <a:r>
              <a:rPr lang="en-US" sz="1800" dirty="0"/>
              <a:t> </a:t>
            </a:r>
            <a:r>
              <a:rPr lang="en-US" sz="1800" dirty="0" err="1"/>
              <a:t>dan</a:t>
            </a:r>
            <a:r>
              <a:rPr lang="en-US" sz="1800" dirty="0"/>
              <a:t> virus di </a:t>
            </a:r>
            <a:r>
              <a:rPr lang="en-US" sz="1800" dirty="0" err="1"/>
              <a:t>udara</a:t>
            </a:r>
            <a:r>
              <a:rPr lang="en-US" sz="1800" dirty="0"/>
              <a:t>.</a:t>
            </a:r>
          </a:p>
          <a:p>
            <a:r>
              <a:rPr lang="en-US" sz="1800" dirty="0" err="1"/>
              <a:t>Meningkatkan</a:t>
            </a:r>
            <a:r>
              <a:rPr lang="en-US" sz="1800" dirty="0"/>
              <a:t> </a:t>
            </a:r>
            <a:r>
              <a:rPr lang="en-US" sz="1800" dirty="0" err="1"/>
              <a:t>pembelajaran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endParaRPr lang="en-MY" sz="1800" dirty="0"/>
          </a:p>
        </p:txBody>
      </p:sp>
      <p:pic>
        <p:nvPicPr>
          <p:cNvPr id="5" name="Picture 4" descr="A cropped image of a person touching a plant">
            <a:extLst>
              <a:ext uri="{FF2B5EF4-FFF2-40B4-BE49-F238E27FC236}">
                <a16:creationId xmlns:a16="http://schemas.microsoft.com/office/drawing/2014/main" id="{C1C85780-E824-EA8E-1504-091F1FE9B6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48" r="1799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C006761-E641-89EF-CA24-36DCCA973D2A}"/>
              </a:ext>
            </a:extLst>
          </p:cNvPr>
          <p:cNvSpPr/>
          <p:nvPr/>
        </p:nvSpPr>
        <p:spPr>
          <a:xfrm>
            <a:off x="10790303" y="5629195"/>
            <a:ext cx="1030941" cy="10130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8" name="Picture 7" descr="A heart shaped sign with words&#10;&#10;Description automatically generated">
            <a:extLst>
              <a:ext uri="{FF2B5EF4-FFF2-40B4-BE49-F238E27FC236}">
                <a16:creationId xmlns:a16="http://schemas.microsoft.com/office/drawing/2014/main" id="{D5334E5D-6736-5524-C2C5-AF83EB745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525" y="5636542"/>
            <a:ext cx="1010266" cy="101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04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8E2CFE-9357-4D25-B533-6F2CC15F9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MY" sz="5400" dirty="0" err="1"/>
              <a:t>Pemusnah</a:t>
            </a:r>
            <a:r>
              <a:rPr lang="en-MY" sz="5400" dirty="0"/>
              <a:t> </a:t>
            </a:r>
            <a:r>
              <a:rPr lang="en-MY" sz="5400" dirty="0" err="1"/>
              <a:t>Udara</a:t>
            </a:r>
            <a:r>
              <a:rPr lang="en-MY" sz="5400" dirty="0"/>
              <a:t> Segar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0A86D-A65C-40E0-AEBE-78F8F121B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2257"/>
            <a:ext cx="4133042" cy="316376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MY" sz="2200" dirty="0"/>
          </a:p>
          <a:p>
            <a:r>
              <a:rPr lang="en-MY" sz="2200" dirty="0"/>
              <a:t>Asap </a:t>
            </a:r>
            <a:r>
              <a:rPr lang="en-MY" sz="2200" dirty="0" err="1"/>
              <a:t>dari</a:t>
            </a:r>
            <a:r>
              <a:rPr lang="en-MY" sz="2200" dirty="0"/>
              <a:t> </a:t>
            </a:r>
            <a:r>
              <a:rPr lang="en-MY" sz="2200" dirty="0" err="1"/>
              <a:t>kereta</a:t>
            </a:r>
            <a:endParaRPr lang="en-MY" sz="2200" dirty="0"/>
          </a:p>
          <a:p>
            <a:r>
              <a:rPr lang="en-MY" sz="2200" dirty="0"/>
              <a:t>Asap </a:t>
            </a:r>
            <a:r>
              <a:rPr lang="en-MY" sz="2200" dirty="0" err="1"/>
              <a:t>dari</a:t>
            </a:r>
            <a:r>
              <a:rPr lang="en-MY" sz="2200" dirty="0"/>
              <a:t> </a:t>
            </a:r>
            <a:r>
              <a:rPr lang="en-MY" sz="2200" dirty="0" err="1"/>
              <a:t>rokok</a:t>
            </a:r>
            <a:endParaRPr lang="en-MY" sz="2200" dirty="0"/>
          </a:p>
          <a:p>
            <a:r>
              <a:rPr lang="en-MY" sz="2200" dirty="0"/>
              <a:t>Asap </a:t>
            </a:r>
            <a:r>
              <a:rPr lang="en-MY" sz="2200" dirty="0" err="1"/>
              <a:t>dari</a:t>
            </a:r>
            <a:r>
              <a:rPr lang="en-MY" sz="2200" dirty="0"/>
              <a:t> </a:t>
            </a:r>
            <a:r>
              <a:rPr lang="en-MY" sz="2200" dirty="0" err="1"/>
              <a:t>kilang</a:t>
            </a:r>
            <a:endParaRPr lang="en-MY" sz="2200" dirty="0"/>
          </a:p>
          <a:p>
            <a:r>
              <a:rPr lang="en-MY" sz="2200" dirty="0"/>
              <a:t>"Asap" </a:t>
            </a:r>
            <a:r>
              <a:rPr lang="en-MY" sz="2200" dirty="0" err="1"/>
              <a:t>atau</a:t>
            </a:r>
            <a:r>
              <a:rPr lang="en-MY" sz="2200" dirty="0"/>
              <a:t> "</a:t>
            </a:r>
            <a:r>
              <a:rPr lang="en-MY" sz="2200" dirty="0" err="1"/>
              <a:t>Jerebu</a:t>
            </a:r>
            <a:r>
              <a:rPr lang="en-MY" sz="2200" dirty="0"/>
              <a:t>" </a:t>
            </a:r>
            <a:r>
              <a:rPr lang="en-MY" sz="2200" dirty="0" err="1"/>
              <a:t>akibat</a:t>
            </a:r>
            <a:r>
              <a:rPr lang="en-MY" sz="2200" dirty="0"/>
              <a:t> </a:t>
            </a:r>
            <a:r>
              <a:rPr lang="en-MY" sz="2200" dirty="0" err="1"/>
              <a:t>pembakaran</a:t>
            </a:r>
            <a:r>
              <a:rPr lang="en-MY" sz="2200" dirty="0"/>
              <a:t> </a:t>
            </a:r>
            <a:r>
              <a:rPr lang="en-MY" sz="2200" dirty="0" err="1"/>
              <a:t>hutan</a:t>
            </a:r>
            <a:r>
              <a:rPr lang="en-MY" sz="2200" dirty="0"/>
              <a:t> </a:t>
            </a:r>
            <a:r>
              <a:rPr lang="en-MY" sz="2200" dirty="0" err="1"/>
              <a:t>dan</a:t>
            </a:r>
            <a:r>
              <a:rPr lang="en-MY" sz="2200" dirty="0"/>
              <a:t> </a:t>
            </a:r>
            <a:r>
              <a:rPr lang="en-MY" sz="2200" dirty="0" err="1"/>
              <a:t>perindustrian</a:t>
            </a:r>
            <a:r>
              <a:rPr lang="en-MY" sz="2200" dirty="0"/>
              <a:t> yang </a:t>
            </a:r>
            <a:r>
              <a:rPr lang="en-MY" sz="2200" dirty="0" err="1"/>
              <a:t>berlebihan</a:t>
            </a:r>
            <a:r>
              <a:rPr lang="en-MY" sz="2200" dirty="0"/>
              <a:t> di </a:t>
            </a:r>
            <a:r>
              <a:rPr lang="en-MY" sz="2200" dirty="0" err="1"/>
              <a:t>bandar-bandar</a:t>
            </a:r>
            <a:r>
              <a:rPr lang="en-MY" sz="2200" dirty="0"/>
              <a:t> </a:t>
            </a:r>
            <a:r>
              <a:rPr lang="en-MY" sz="2200" dirty="0" err="1"/>
              <a:t>besar</a:t>
            </a:r>
            <a:r>
              <a:rPr lang="en-MY" sz="2200" dirty="0"/>
              <a:t>.</a:t>
            </a:r>
          </a:p>
          <a:p>
            <a:r>
              <a:rPr lang="en-MY" sz="2200" dirty="0" err="1"/>
              <a:t>Pencemaran</a:t>
            </a:r>
            <a:r>
              <a:rPr lang="en-MY" sz="2200" dirty="0"/>
              <a:t> </a:t>
            </a:r>
            <a:r>
              <a:rPr lang="en-MY" sz="2200" dirty="0" err="1"/>
              <a:t>Udara</a:t>
            </a:r>
            <a:r>
              <a:rPr lang="en-MY" sz="2200" dirty="0"/>
              <a:t> </a:t>
            </a:r>
            <a:r>
              <a:rPr lang="en-MY" sz="2200" dirty="0" err="1"/>
              <a:t>Dalam</a:t>
            </a:r>
            <a:r>
              <a:rPr lang="en-MY" sz="2200" dirty="0"/>
              <a:t> </a:t>
            </a:r>
            <a:r>
              <a:rPr lang="en-MY" sz="2200" dirty="0" err="1"/>
              <a:t>Rumah</a:t>
            </a:r>
            <a:r>
              <a:rPr lang="en-MY" sz="2200" dirty="0"/>
              <a:t>/</a:t>
            </a:r>
            <a:r>
              <a:rPr lang="en-MY" sz="2200" dirty="0" err="1"/>
              <a:t>Bangunan</a:t>
            </a:r>
            <a:endParaRPr lang="en-MY" sz="2200" dirty="0"/>
          </a:p>
          <a:p>
            <a:endParaRPr lang="en-MY" sz="2200" dirty="0"/>
          </a:p>
          <a:p>
            <a:endParaRPr lang="en-MY" sz="2200" dirty="0"/>
          </a:p>
          <a:p>
            <a:endParaRPr lang="en-MY" sz="2200" dirty="0"/>
          </a:p>
          <a:p>
            <a:endParaRPr lang="en-MY" sz="2200" dirty="0"/>
          </a:p>
          <a:p>
            <a:endParaRPr lang="en-MY" sz="2200" dirty="0"/>
          </a:p>
        </p:txBody>
      </p:sp>
      <p:pic>
        <p:nvPicPr>
          <p:cNvPr id="5" name="Picture 4" descr="Thermal power station">
            <a:extLst>
              <a:ext uri="{FF2B5EF4-FFF2-40B4-BE49-F238E27FC236}">
                <a16:creationId xmlns:a16="http://schemas.microsoft.com/office/drawing/2014/main" id="{634A8EE4-E558-816A-E826-E97CB90C40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2" r="1876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D4986C0-2021-9340-5F39-A60C9EA74013}"/>
              </a:ext>
            </a:extLst>
          </p:cNvPr>
          <p:cNvSpPr/>
          <p:nvPr/>
        </p:nvSpPr>
        <p:spPr>
          <a:xfrm>
            <a:off x="10790303" y="5629195"/>
            <a:ext cx="1030941" cy="10130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8" name="Picture 7" descr="A heart shaped sign with words&#10;&#10;Description automatically generated">
            <a:extLst>
              <a:ext uri="{FF2B5EF4-FFF2-40B4-BE49-F238E27FC236}">
                <a16:creationId xmlns:a16="http://schemas.microsoft.com/office/drawing/2014/main" id="{D1E2CF34-746E-D86B-7A6F-CFA056B29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525" y="5636542"/>
            <a:ext cx="1010266" cy="101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01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184F9D61-9303-40B4-9F7E-66A9B4EDC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B9E39E24-2AD9-448F-9A32-7B566AE3A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" r="6000"/>
          <a:stretch/>
        </p:blipFill>
        <p:spPr>
          <a:xfrm>
            <a:off x="-1" y="-1"/>
            <a:ext cx="11416413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15" name="Overlay">
            <a:extLst>
              <a:ext uri="{FF2B5EF4-FFF2-40B4-BE49-F238E27FC236}">
                <a16:creationId xmlns:a16="http://schemas.microsoft.com/office/drawing/2014/main" id="{648D746A-0359-4EAE-8CF9-062E28169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58714" y="258715"/>
            <a:ext cx="6858000" cy="6340569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2F2BEA-CD32-47D2-9437-DE42B1216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8" y="1647921"/>
            <a:ext cx="4501057" cy="266131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300" dirty="0">
                <a:solidFill>
                  <a:srgbClr val="FFFFFF"/>
                </a:solidFill>
              </a:rPr>
              <a:t>“</a:t>
            </a:r>
            <a:r>
              <a:rPr lang="en-US" sz="2300" dirty="0" err="1">
                <a:solidFill>
                  <a:srgbClr val="FFFFFF"/>
                </a:solidFill>
              </a:rPr>
              <a:t>Pencemaran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udara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adalah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salah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satu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risiko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alam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sekitar</a:t>
            </a:r>
            <a:r>
              <a:rPr lang="en-US" sz="2300" dirty="0">
                <a:solidFill>
                  <a:srgbClr val="FFFFFF"/>
                </a:solidFill>
              </a:rPr>
              <a:t> yang paling </a:t>
            </a:r>
            <a:r>
              <a:rPr lang="en-US" sz="2300" dirty="0" err="1">
                <a:solidFill>
                  <a:srgbClr val="FFFFFF"/>
                </a:solidFill>
              </a:rPr>
              <a:t>besar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kepada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kesihatan</a:t>
            </a:r>
            <a:r>
              <a:rPr lang="en-US" sz="2300" dirty="0">
                <a:solidFill>
                  <a:srgbClr val="FFFFFF"/>
                </a:solidFill>
              </a:rPr>
              <a:t>. </a:t>
            </a:r>
            <a:r>
              <a:rPr lang="en-US" sz="2300" dirty="0" err="1">
                <a:solidFill>
                  <a:srgbClr val="FFFFFF"/>
                </a:solidFill>
              </a:rPr>
              <a:t>Dengan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mengurangkan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tahap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pencemaran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udara</a:t>
            </a:r>
            <a:r>
              <a:rPr lang="en-US" sz="2300" dirty="0">
                <a:solidFill>
                  <a:srgbClr val="FFFFFF"/>
                </a:solidFill>
              </a:rPr>
              <a:t>, </a:t>
            </a:r>
            <a:r>
              <a:rPr lang="en-US" sz="2300" dirty="0" err="1">
                <a:solidFill>
                  <a:srgbClr val="FFFFFF"/>
                </a:solidFill>
              </a:rPr>
              <a:t>negara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boleh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mengurangkan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beban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penyakit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daripada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strok</a:t>
            </a:r>
            <a:r>
              <a:rPr lang="en-US" sz="2300" dirty="0">
                <a:solidFill>
                  <a:srgbClr val="FFFFFF"/>
                </a:solidFill>
              </a:rPr>
              <a:t>, </a:t>
            </a:r>
            <a:r>
              <a:rPr lang="en-US" sz="2300" dirty="0" err="1">
                <a:solidFill>
                  <a:srgbClr val="FFFFFF"/>
                </a:solidFill>
              </a:rPr>
              <a:t>penyakit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jantung</a:t>
            </a:r>
            <a:r>
              <a:rPr lang="en-US" sz="2300" dirty="0">
                <a:solidFill>
                  <a:srgbClr val="FFFFFF"/>
                </a:solidFill>
              </a:rPr>
              <a:t>, </a:t>
            </a:r>
            <a:r>
              <a:rPr lang="en-US" sz="2300" dirty="0" err="1">
                <a:solidFill>
                  <a:srgbClr val="FFFFFF"/>
                </a:solidFill>
              </a:rPr>
              <a:t>kanser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paru-paru</a:t>
            </a:r>
            <a:r>
              <a:rPr lang="en-US" sz="2300" dirty="0">
                <a:solidFill>
                  <a:srgbClr val="FFFFFF"/>
                </a:solidFill>
              </a:rPr>
              <a:t>, </a:t>
            </a:r>
            <a:r>
              <a:rPr lang="en-US" sz="2300" dirty="0" err="1">
                <a:solidFill>
                  <a:srgbClr val="FFFFFF"/>
                </a:solidFill>
              </a:rPr>
              <a:t>dan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penyakit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pernafasan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kronik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serta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akut</a:t>
            </a:r>
            <a:r>
              <a:rPr lang="en-US" sz="2300" dirty="0">
                <a:solidFill>
                  <a:srgbClr val="FFFFFF"/>
                </a:solidFill>
              </a:rPr>
              <a:t>, </a:t>
            </a:r>
            <a:r>
              <a:rPr lang="en-US" sz="2300" dirty="0" err="1">
                <a:solidFill>
                  <a:srgbClr val="FFFFFF"/>
                </a:solidFill>
              </a:rPr>
              <a:t>termasuk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asma</a:t>
            </a:r>
            <a:r>
              <a:rPr lang="en-US" sz="2300" dirty="0">
                <a:solidFill>
                  <a:srgbClr val="FFFFFF"/>
                </a:solidFill>
              </a:rPr>
              <a:t>.”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EB9723-45DC-4FFB-B2EF-3F7C325BE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978" y="4329722"/>
            <a:ext cx="4501056" cy="13068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- </a:t>
            </a:r>
            <a:r>
              <a:rPr lang="en-US" dirty="0" err="1">
                <a:solidFill>
                  <a:srgbClr val="FFFFFF"/>
                </a:solidFill>
              </a:rPr>
              <a:t>Pertubuhan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Kesihatan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Dunia</a:t>
            </a:r>
            <a:r>
              <a:rPr lang="en-US" dirty="0">
                <a:solidFill>
                  <a:srgbClr val="FFFFFF"/>
                </a:solidFill>
              </a:rPr>
              <a:t> (WHO)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85D766B-A8CB-7C79-B5B7-5511285DAABB}"/>
              </a:ext>
            </a:extLst>
          </p:cNvPr>
          <p:cNvSpPr/>
          <p:nvPr/>
        </p:nvSpPr>
        <p:spPr>
          <a:xfrm>
            <a:off x="10790303" y="5629195"/>
            <a:ext cx="1030941" cy="10130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7" name="Picture 6" descr="A heart shaped sign with words&#10;&#10;Description automatically generated">
            <a:extLst>
              <a:ext uri="{FF2B5EF4-FFF2-40B4-BE49-F238E27FC236}">
                <a16:creationId xmlns:a16="http://schemas.microsoft.com/office/drawing/2014/main" id="{AC79BA2F-5FFF-D1DD-F027-76A603C7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525" y="5636542"/>
            <a:ext cx="1010266" cy="101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10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515</Words>
  <Application>Microsoft Macintosh PowerPoint</Application>
  <PresentationFormat>Widescreen</PresentationFormat>
  <Paragraphs>75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Udara Segar</vt:lpstr>
      <vt:lpstr>Anda boleh hidup…</vt:lpstr>
      <vt:lpstr>“Apabila anda tidak boleh bernafas, semua yang lain tidak bererti.”</vt:lpstr>
      <vt:lpstr>Berapa lama anda boleh menahan nafas anda?</vt:lpstr>
      <vt:lpstr>Udara Segar ialah campuran yang SANGAT seimbang</vt:lpstr>
      <vt:lpstr>Apa yang Membuat Udara Segar Menjadi 'Segar?”</vt:lpstr>
      <vt:lpstr>Faedah Udara Murni dan Segar </vt:lpstr>
      <vt:lpstr>Pemusnah Udara Segar</vt:lpstr>
      <vt:lpstr>“Pencemaran udara adalah salah satu risiko alam sekitar yang paling besar kepada kesihatan. Dengan mengurangkan tahap pencemaran udara, negara boleh mengurangkan beban penyakit daripada strok, penyakit jantung, kanser paru-paru, dan penyakit pernafasan kronik serta akut, termasuk asma.”</vt:lpstr>
      <vt:lpstr> “Pencemaran udara luar dianggarkan menyebabkan 4.2 juta kematian pramasa (mati muda) di seluruh dunia pada 2019; 89% daripada kematian pramasa tersebut berlaku di negara berpendapatan rendah dan sederhana, dan jumlah terbesar ialah di rantau Asia Tenggara!”</vt:lpstr>
      <vt:lpstr>PowerPoint Presentation</vt:lpstr>
      <vt:lpstr>Pencemaran Udara Dalam Rumah/Bangunan</vt:lpstr>
      <vt:lpstr>Jika anda mengalami gejala ini, mungkin anda terdedah kepada udara yang tercemar dan dipenuhi asap:</vt:lpstr>
      <vt:lpstr>Langkah-langkah untuk mendapatkan udara segar dan murni</vt:lpstr>
      <vt:lpstr>Postur Tubuh yang Buruk</vt:lpstr>
      <vt:lpstr>Postur Tubuh Yang Baik</vt:lpstr>
      <vt:lpstr> Ambil selang masa yang tetap semasa bekerja atau belajar untuk bernafas dalam-dalam sebaik-baiknya di luar rumah dalam udara yang segar.  Ini menyegarkan fungsi badan dan otak.</vt:lpstr>
      <vt:lpstr> Udara yang segar dan bersih adalah satu lagi anugerah Tuhan yang tidak ternilai kepada manusia. Ia percuma dan terpulang kepada kita untuk mengambilnya.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Fresh Air</dc:title>
  <dc:creator>Jane Yap (MAUM)</dc:creator>
  <cp:lastModifiedBy>Microsoft Office User</cp:lastModifiedBy>
  <cp:revision>63</cp:revision>
  <dcterms:created xsi:type="dcterms:W3CDTF">2023-09-11T06:16:00Z</dcterms:created>
  <dcterms:modified xsi:type="dcterms:W3CDTF">2024-06-03T08:43:28Z</dcterms:modified>
</cp:coreProperties>
</file>